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Leer de leerkracht iets aan!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Een kennismakingsactiviteit voor de eerste schoolweek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Doel van de activiteit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Laat </a:t>
            </a:r>
            <a:r>
              <a:rPr dirty="0" err="1"/>
              <a:t>leerlingen</a:t>
            </a:r>
            <a:r>
              <a:rPr dirty="0"/>
              <a:t>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vaardigheid</a:t>
            </a:r>
            <a:r>
              <a:rPr dirty="0"/>
              <a:t> of </a:t>
            </a:r>
            <a:r>
              <a:rPr dirty="0" err="1"/>
              <a:t>onderwerp</a:t>
            </a:r>
            <a:r>
              <a:rPr dirty="0"/>
              <a:t> </a:t>
            </a:r>
            <a:r>
              <a:rPr dirty="0" err="1"/>
              <a:t>delen</a:t>
            </a:r>
            <a:r>
              <a:rPr dirty="0"/>
              <a:t> </a:t>
            </a:r>
            <a:r>
              <a:rPr dirty="0" err="1"/>
              <a:t>waar</a:t>
            </a:r>
            <a:r>
              <a:rPr dirty="0"/>
              <a:t> </a:t>
            </a:r>
            <a:r>
              <a:rPr dirty="0" err="1"/>
              <a:t>zij</a:t>
            </a:r>
            <a:r>
              <a:rPr dirty="0"/>
              <a:t> </a:t>
            </a:r>
            <a:r>
              <a:rPr dirty="0" err="1"/>
              <a:t>enthousiast</a:t>
            </a:r>
            <a:r>
              <a:rPr dirty="0"/>
              <a:t> over </a:t>
            </a:r>
            <a:r>
              <a:rPr dirty="0" err="1"/>
              <a:t>zijn</a:t>
            </a:r>
            <a:r>
              <a:rPr dirty="0"/>
              <a:t>.</a:t>
            </a:r>
          </a:p>
          <a:p>
            <a:r>
              <a:rPr dirty="0"/>
              <a:t>Leer </a:t>
            </a:r>
            <a:r>
              <a:rPr dirty="0" err="1"/>
              <a:t>mij</a:t>
            </a:r>
            <a:r>
              <a:rPr dirty="0"/>
              <a:t> (de </a:t>
            </a:r>
            <a:r>
              <a:rPr dirty="0" err="1"/>
              <a:t>leerkracht</a:t>
            </a:r>
            <a:r>
              <a:rPr dirty="0"/>
              <a:t>) </a:t>
            </a:r>
            <a:r>
              <a:rPr dirty="0" err="1"/>
              <a:t>iets</a:t>
            </a:r>
            <a:r>
              <a:rPr dirty="0"/>
              <a:t> </a:t>
            </a:r>
            <a:r>
              <a:rPr dirty="0" err="1"/>
              <a:t>nieuws</a:t>
            </a:r>
            <a:r>
              <a:rPr dirty="0"/>
              <a:t> </a:t>
            </a:r>
            <a:r>
              <a:rPr dirty="0" err="1"/>
              <a:t>leren</a:t>
            </a:r>
            <a:r>
              <a:rPr dirty="0"/>
              <a:t>.</a:t>
            </a:r>
          </a:p>
          <a:p>
            <a:r>
              <a:rPr dirty="0" err="1"/>
              <a:t>Bevorder</a:t>
            </a:r>
            <a:r>
              <a:rPr dirty="0"/>
              <a:t> </a:t>
            </a:r>
            <a:r>
              <a:rPr dirty="0" err="1"/>
              <a:t>zelfvertrouwen</a:t>
            </a:r>
            <a:r>
              <a:rPr dirty="0"/>
              <a:t>, </a:t>
            </a:r>
            <a:r>
              <a:rPr dirty="0" err="1"/>
              <a:t>verbondenheid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een</a:t>
            </a:r>
            <a:r>
              <a:rPr dirty="0"/>
              <a:t> </a:t>
            </a:r>
            <a:r>
              <a:rPr dirty="0" err="1"/>
              <a:t>veilige</a:t>
            </a:r>
            <a:r>
              <a:rPr dirty="0"/>
              <a:t> </a:t>
            </a:r>
            <a:r>
              <a:rPr dirty="0" err="1"/>
              <a:t>sfeer</a:t>
            </a:r>
            <a:r>
              <a:rPr dirty="0"/>
              <a:t> in de </a:t>
            </a:r>
            <a:r>
              <a:rPr dirty="0" err="1"/>
              <a:t>klas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Tijdsplanning &amp; Opzet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Presentatie</a:t>
            </a:r>
            <a:r>
              <a:rPr dirty="0"/>
              <a:t>: 3–5 </a:t>
            </a:r>
            <a:r>
              <a:rPr dirty="0" err="1"/>
              <a:t>minuten</a:t>
            </a:r>
            <a:r>
              <a:rPr dirty="0"/>
              <a:t> per </a:t>
            </a:r>
            <a:r>
              <a:rPr dirty="0" err="1"/>
              <a:t>leerling</a:t>
            </a:r>
            <a:r>
              <a:rPr dirty="0"/>
              <a:t>.</a:t>
            </a:r>
          </a:p>
          <a:p>
            <a:r>
              <a:rPr dirty="0" err="1"/>
              <a:t>Inclusief</a:t>
            </a:r>
            <a:r>
              <a:rPr dirty="0"/>
              <a:t>: Intro, </a:t>
            </a:r>
            <a:r>
              <a:rPr dirty="0" err="1"/>
              <a:t>achtergrond</a:t>
            </a:r>
            <a:r>
              <a:rPr dirty="0"/>
              <a:t>, </a:t>
            </a:r>
            <a:r>
              <a:rPr dirty="0" err="1"/>
              <a:t>reden</a:t>
            </a:r>
            <a:r>
              <a:rPr dirty="0"/>
              <a:t>, </a:t>
            </a:r>
            <a:r>
              <a:rPr dirty="0" err="1"/>
              <a:t>leermoment</a:t>
            </a:r>
            <a:r>
              <a:rPr dirty="0"/>
              <a:t> </a:t>
            </a:r>
            <a:r>
              <a:rPr dirty="0" err="1"/>
              <a:t>voor</a:t>
            </a:r>
            <a:r>
              <a:rPr dirty="0"/>
              <a:t> </a:t>
            </a:r>
            <a:r>
              <a:rPr dirty="0" err="1"/>
              <a:t>leerkracht</a:t>
            </a:r>
            <a:r>
              <a:rPr dirty="0"/>
              <a:t>.</a:t>
            </a:r>
          </a:p>
          <a:p>
            <a:r>
              <a:rPr dirty="0"/>
              <a:t>2 </a:t>
            </a:r>
            <a:r>
              <a:rPr dirty="0" err="1"/>
              <a:t>dagen</a:t>
            </a:r>
            <a:r>
              <a:rPr dirty="0"/>
              <a:t> </a:t>
            </a:r>
            <a:r>
              <a:rPr dirty="0" err="1"/>
              <a:t>voorbereiding</a:t>
            </a:r>
            <a:r>
              <a:rPr dirty="0"/>
              <a:t>, 2–3 </a:t>
            </a:r>
            <a:r>
              <a:rPr dirty="0" err="1"/>
              <a:t>dagen</a:t>
            </a:r>
            <a:r>
              <a:rPr dirty="0"/>
              <a:t> </a:t>
            </a:r>
            <a:r>
              <a:rPr dirty="0" err="1"/>
              <a:t>presenteren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Thema &amp; Voorbeelden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Vaardigheden</a:t>
            </a:r>
            <a:r>
              <a:rPr dirty="0"/>
              <a:t>: </a:t>
            </a:r>
            <a:r>
              <a:rPr dirty="0" err="1"/>
              <a:t>basketballen</a:t>
            </a:r>
            <a:r>
              <a:rPr dirty="0"/>
              <a:t>, </a:t>
            </a:r>
            <a:r>
              <a:rPr dirty="0" err="1"/>
              <a:t>drummen</a:t>
            </a:r>
            <a:endParaRPr dirty="0"/>
          </a:p>
          <a:p>
            <a:r>
              <a:rPr dirty="0" err="1"/>
              <a:t>Handleiding</a:t>
            </a:r>
            <a:r>
              <a:rPr dirty="0"/>
              <a:t>: hoe </a:t>
            </a:r>
            <a:r>
              <a:rPr dirty="0" err="1"/>
              <a:t>maak</a:t>
            </a:r>
            <a:r>
              <a:rPr dirty="0"/>
              <a:t> je </a:t>
            </a:r>
            <a:r>
              <a:rPr dirty="0" err="1"/>
              <a:t>iets</a:t>
            </a:r>
            <a:r>
              <a:rPr dirty="0"/>
              <a:t>?</a:t>
            </a:r>
          </a:p>
          <a:p>
            <a:r>
              <a:rPr dirty="0" err="1"/>
              <a:t>Passie</a:t>
            </a:r>
            <a:r>
              <a:rPr dirty="0"/>
              <a:t> of hobby: </a:t>
            </a:r>
            <a:r>
              <a:rPr dirty="0" err="1"/>
              <a:t>dieren</a:t>
            </a:r>
            <a:r>
              <a:rPr dirty="0"/>
              <a:t>, </a:t>
            </a:r>
            <a:r>
              <a:rPr dirty="0" err="1"/>
              <a:t>tekenen</a:t>
            </a:r>
            <a:endParaRPr dirty="0"/>
          </a:p>
          <a:p>
            <a:r>
              <a:rPr dirty="0" err="1"/>
              <a:t>Voorbeelden</a:t>
            </a:r>
            <a:r>
              <a:rPr dirty="0"/>
              <a:t>: </a:t>
            </a:r>
            <a:r>
              <a:rPr dirty="0" err="1"/>
              <a:t>leerkracht</a:t>
            </a:r>
            <a:r>
              <a:rPr dirty="0"/>
              <a:t> </a:t>
            </a:r>
            <a:r>
              <a:rPr dirty="0" err="1"/>
              <a:t>probeert</a:t>
            </a:r>
            <a:r>
              <a:rPr dirty="0"/>
              <a:t> 3-punts shot of </a:t>
            </a:r>
            <a:r>
              <a:rPr dirty="0" err="1"/>
              <a:t>drummen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Waarom werkt het?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</a:t>
            </a:r>
            <a:r>
              <a:rPr dirty="0" err="1"/>
              <a:t>Leerlingen</a:t>
            </a:r>
            <a:r>
              <a:rPr dirty="0"/>
              <a:t> </a:t>
            </a:r>
            <a:r>
              <a:rPr dirty="0" err="1"/>
              <a:t>tonen</a:t>
            </a:r>
            <a:r>
              <a:rPr dirty="0"/>
              <a:t> </a:t>
            </a:r>
            <a:r>
              <a:rPr dirty="0" err="1"/>
              <a:t>iets</a:t>
            </a:r>
            <a:r>
              <a:rPr dirty="0"/>
              <a:t> </a:t>
            </a:r>
            <a:r>
              <a:rPr dirty="0" err="1"/>
              <a:t>waar</a:t>
            </a:r>
            <a:r>
              <a:rPr dirty="0"/>
              <a:t> ze </a:t>
            </a:r>
            <a:r>
              <a:rPr dirty="0" err="1"/>
              <a:t>goed</a:t>
            </a:r>
            <a:r>
              <a:rPr dirty="0"/>
              <a:t> in </a:t>
            </a:r>
            <a:r>
              <a:rPr dirty="0" err="1"/>
              <a:t>zijn</a:t>
            </a:r>
            <a:r>
              <a:rPr dirty="0"/>
              <a:t> → </a:t>
            </a:r>
            <a:r>
              <a:rPr dirty="0" err="1"/>
              <a:t>zelfvertrouwen</a:t>
            </a:r>
            <a:endParaRPr dirty="0"/>
          </a:p>
          <a:p>
            <a:pPr marL="0" indent="0">
              <a:buNone/>
            </a:pPr>
            <a:r>
              <a:rPr dirty="0"/>
              <a:t>2. </a:t>
            </a:r>
            <a:r>
              <a:rPr dirty="0" err="1"/>
              <a:t>Leerkracht</a:t>
            </a:r>
            <a:r>
              <a:rPr dirty="0"/>
              <a:t> </a:t>
            </a:r>
            <a:r>
              <a:rPr dirty="0" err="1"/>
              <a:t>toont</a:t>
            </a:r>
            <a:r>
              <a:rPr dirty="0"/>
              <a:t> </a:t>
            </a:r>
            <a:r>
              <a:rPr dirty="0" err="1"/>
              <a:t>lef</a:t>
            </a:r>
            <a:r>
              <a:rPr dirty="0"/>
              <a:t> → </a:t>
            </a:r>
            <a:r>
              <a:rPr dirty="0" err="1"/>
              <a:t>fouten</a:t>
            </a:r>
            <a:r>
              <a:rPr dirty="0"/>
              <a:t> </a:t>
            </a:r>
            <a:r>
              <a:rPr dirty="0" err="1"/>
              <a:t>maken</a:t>
            </a:r>
            <a:r>
              <a:rPr dirty="0"/>
              <a:t> mag</a:t>
            </a:r>
          </a:p>
          <a:p>
            <a:pPr marL="0" indent="0">
              <a:buNone/>
            </a:pPr>
            <a:r>
              <a:rPr dirty="0"/>
              <a:t>3. </a:t>
            </a:r>
            <a:r>
              <a:rPr dirty="0" err="1"/>
              <a:t>Iedereen</a:t>
            </a:r>
            <a:r>
              <a:rPr dirty="0"/>
              <a:t> </a:t>
            </a:r>
            <a:r>
              <a:rPr dirty="0" err="1"/>
              <a:t>krijgt</a:t>
            </a:r>
            <a:r>
              <a:rPr dirty="0"/>
              <a:t> </a:t>
            </a:r>
            <a:r>
              <a:rPr dirty="0" err="1"/>
              <a:t>kans</a:t>
            </a:r>
            <a:r>
              <a:rPr dirty="0"/>
              <a:t> om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schitteren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Praktische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/>
              <a:t>- </a:t>
            </a:r>
            <a:r>
              <a:rPr dirty="0"/>
              <a:t>Thema </a:t>
            </a:r>
            <a:r>
              <a:rPr dirty="0" err="1"/>
              <a:t>vooraf</a:t>
            </a:r>
            <a:r>
              <a:rPr dirty="0"/>
              <a:t> </a:t>
            </a:r>
            <a:r>
              <a:rPr dirty="0" err="1"/>
              <a:t>afstemmen</a:t>
            </a:r>
            <a:endParaRPr dirty="0"/>
          </a:p>
          <a:p>
            <a:pPr marL="0" indent="0">
              <a:buNone/>
            </a:pPr>
            <a:r>
              <a:rPr lang="nl-BE" dirty="0"/>
              <a:t>- </a:t>
            </a:r>
            <a:r>
              <a:rPr dirty="0" err="1"/>
              <a:t>Benodigdheden</a:t>
            </a:r>
            <a:r>
              <a:rPr dirty="0"/>
              <a:t> </a:t>
            </a:r>
            <a:r>
              <a:rPr dirty="0" err="1"/>
              <a:t>meebrengen</a:t>
            </a:r>
            <a:endParaRPr dirty="0"/>
          </a:p>
          <a:p>
            <a:pPr marL="0" indent="0">
              <a:buNone/>
            </a:pPr>
            <a:r>
              <a:rPr lang="nl-BE" dirty="0"/>
              <a:t>- </a:t>
            </a:r>
            <a:r>
              <a:rPr dirty="0" err="1"/>
              <a:t>Schoolgeschikte</a:t>
            </a:r>
            <a:r>
              <a:rPr dirty="0"/>
              <a:t> </a:t>
            </a:r>
            <a:r>
              <a:rPr dirty="0" err="1"/>
              <a:t>onderwerpen</a:t>
            </a:r>
            <a:endParaRPr dirty="0"/>
          </a:p>
          <a:p>
            <a:pPr marL="0" indent="0">
              <a:buNone/>
            </a:pPr>
            <a:r>
              <a:rPr lang="nl-BE" dirty="0"/>
              <a:t>- </a:t>
            </a:r>
            <a:r>
              <a:rPr dirty="0" err="1"/>
              <a:t>Voorbereiding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uitvoering</a:t>
            </a:r>
            <a:r>
              <a:rPr dirty="0"/>
              <a:t> </a:t>
            </a:r>
            <a:r>
              <a:rPr dirty="0" err="1"/>
              <a:t>goed</a:t>
            </a:r>
            <a:r>
              <a:rPr dirty="0"/>
              <a:t> </a:t>
            </a:r>
            <a:r>
              <a:rPr dirty="0" err="1"/>
              <a:t>plannen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Voorbeeld Presentatieschema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Week 1, </a:t>
            </a:r>
            <a:r>
              <a:rPr dirty="0" err="1"/>
              <a:t>laatste</a:t>
            </a:r>
            <a:r>
              <a:rPr dirty="0"/>
              <a:t> </a:t>
            </a:r>
            <a:r>
              <a:rPr dirty="0" err="1"/>
              <a:t>dag</a:t>
            </a:r>
            <a:r>
              <a:rPr dirty="0"/>
              <a:t>: Intro &amp; </a:t>
            </a:r>
            <a:r>
              <a:rPr dirty="0" err="1"/>
              <a:t>themakeuze</a:t>
            </a:r>
            <a:endParaRPr dirty="0"/>
          </a:p>
          <a:p>
            <a:r>
              <a:rPr dirty="0"/>
              <a:t>Week 2, </a:t>
            </a:r>
            <a:r>
              <a:rPr dirty="0" err="1"/>
              <a:t>dag</a:t>
            </a:r>
            <a:r>
              <a:rPr dirty="0"/>
              <a:t> 2: Slides </a:t>
            </a:r>
            <a:r>
              <a:rPr dirty="0" err="1"/>
              <a:t>maken</a:t>
            </a:r>
            <a:endParaRPr dirty="0"/>
          </a:p>
          <a:p>
            <a:r>
              <a:rPr dirty="0"/>
              <a:t>Week 2, 3 </a:t>
            </a:r>
            <a:r>
              <a:rPr dirty="0" err="1"/>
              <a:t>dagen</a:t>
            </a:r>
            <a:r>
              <a:rPr dirty="0"/>
              <a:t>: </a:t>
            </a:r>
            <a:r>
              <a:rPr dirty="0" err="1"/>
              <a:t>Presentaties</a:t>
            </a:r>
            <a:r>
              <a:rPr dirty="0"/>
              <a:t> (8–10 per </a:t>
            </a:r>
            <a:r>
              <a:rPr dirty="0" err="1"/>
              <a:t>dag</a:t>
            </a:r>
            <a:r>
              <a:rPr dirty="0"/>
              <a:t>)</a:t>
            </a:r>
          </a:p>
          <a:p>
            <a:r>
              <a:rPr dirty="0"/>
              <a:t>Week 2, </a:t>
            </a:r>
            <a:r>
              <a:rPr dirty="0" err="1"/>
              <a:t>laatste</a:t>
            </a:r>
            <a:r>
              <a:rPr dirty="0"/>
              <a:t> </a:t>
            </a:r>
            <a:r>
              <a:rPr dirty="0" err="1"/>
              <a:t>dag</a:t>
            </a:r>
            <a:r>
              <a:rPr dirty="0"/>
              <a:t>: </a:t>
            </a:r>
            <a:r>
              <a:rPr dirty="0" err="1"/>
              <a:t>Leerkracht</a:t>
            </a:r>
            <a:r>
              <a:rPr dirty="0"/>
              <a:t> </a:t>
            </a:r>
            <a:r>
              <a:rPr dirty="0" err="1"/>
              <a:t>probeert</a:t>
            </a:r>
            <a:r>
              <a:rPr dirty="0"/>
              <a:t> het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Evaluatievragen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Wat </a:t>
            </a:r>
            <a:r>
              <a:rPr dirty="0" err="1"/>
              <a:t>vond</a:t>
            </a:r>
            <a:r>
              <a:rPr dirty="0"/>
              <a:t> je </a:t>
            </a:r>
            <a:r>
              <a:rPr dirty="0" err="1"/>
              <a:t>lastig</a:t>
            </a:r>
            <a:r>
              <a:rPr dirty="0"/>
              <a:t>?</a:t>
            </a:r>
          </a:p>
          <a:p>
            <a:r>
              <a:rPr dirty="0"/>
              <a:t>Hoe </a:t>
            </a:r>
            <a:r>
              <a:rPr dirty="0" err="1"/>
              <a:t>voelde</a:t>
            </a:r>
            <a:r>
              <a:rPr dirty="0"/>
              <a:t> je </a:t>
            </a:r>
            <a:r>
              <a:rPr dirty="0" err="1"/>
              <a:t>je</a:t>
            </a:r>
            <a:r>
              <a:rPr dirty="0"/>
              <a:t> </a:t>
            </a:r>
            <a:r>
              <a:rPr dirty="0" err="1"/>
              <a:t>toen</a:t>
            </a:r>
            <a:r>
              <a:rPr dirty="0"/>
              <a:t> </a:t>
            </a:r>
            <a:r>
              <a:rPr dirty="0" err="1"/>
              <a:t>ik</a:t>
            </a:r>
            <a:r>
              <a:rPr dirty="0"/>
              <a:t> het </a:t>
            </a:r>
            <a:r>
              <a:rPr dirty="0" err="1"/>
              <a:t>probeerde</a:t>
            </a:r>
            <a:r>
              <a:rPr dirty="0"/>
              <a:t>?</a:t>
            </a:r>
          </a:p>
          <a:p>
            <a:r>
              <a:rPr dirty="0"/>
              <a:t>Wat </a:t>
            </a:r>
            <a:r>
              <a:rPr dirty="0" err="1"/>
              <a:t>heb</a:t>
            </a:r>
            <a:r>
              <a:rPr dirty="0"/>
              <a:t> </a:t>
            </a:r>
            <a:r>
              <a:rPr dirty="0" err="1"/>
              <a:t>jij</a:t>
            </a:r>
            <a:r>
              <a:rPr dirty="0"/>
              <a:t> </a:t>
            </a:r>
            <a:r>
              <a:rPr dirty="0" err="1"/>
              <a:t>geleerd</a:t>
            </a:r>
            <a:r>
              <a:rPr dirty="0"/>
              <a:t> van de </a:t>
            </a:r>
            <a:r>
              <a:rPr dirty="0" err="1"/>
              <a:t>anderen</a:t>
            </a:r>
            <a:r>
              <a:rPr dirty="0"/>
              <a:t>?</a:t>
            </a:r>
          </a:p>
          <a:p>
            <a:r>
              <a:rPr dirty="0"/>
              <a:t>Hoe </a:t>
            </a:r>
            <a:r>
              <a:rPr dirty="0" err="1"/>
              <a:t>helpt</a:t>
            </a:r>
            <a:r>
              <a:rPr dirty="0"/>
              <a:t> </a:t>
            </a:r>
            <a:r>
              <a:rPr dirty="0" err="1"/>
              <a:t>dit</a:t>
            </a:r>
            <a:r>
              <a:rPr dirty="0"/>
              <a:t> </a:t>
            </a:r>
            <a:r>
              <a:rPr dirty="0" err="1"/>
              <a:t>bij</a:t>
            </a:r>
            <a:r>
              <a:rPr dirty="0"/>
              <a:t> </a:t>
            </a:r>
            <a:r>
              <a:rPr dirty="0" err="1"/>
              <a:t>vertrouwen</a:t>
            </a:r>
            <a:r>
              <a:rPr dirty="0"/>
              <a:t> in de </a:t>
            </a:r>
            <a:r>
              <a:rPr dirty="0" err="1"/>
              <a:t>klas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Samenvatting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Leerlingen</a:t>
            </a:r>
            <a:r>
              <a:rPr dirty="0"/>
              <a:t> </a:t>
            </a:r>
            <a:r>
              <a:rPr dirty="0" err="1"/>
              <a:t>tonen</a:t>
            </a:r>
            <a:r>
              <a:rPr dirty="0"/>
              <a:t> </a:t>
            </a:r>
            <a:r>
              <a:rPr dirty="0" err="1"/>
              <a:t>hun</a:t>
            </a:r>
            <a:r>
              <a:rPr dirty="0"/>
              <a:t> </a:t>
            </a:r>
            <a:r>
              <a:rPr dirty="0" err="1"/>
              <a:t>talenten</a:t>
            </a:r>
            <a:endParaRPr dirty="0"/>
          </a:p>
          <a:p>
            <a:r>
              <a:rPr dirty="0" err="1"/>
              <a:t>Leerkracht</a:t>
            </a:r>
            <a:r>
              <a:rPr dirty="0"/>
              <a:t> </a:t>
            </a:r>
            <a:r>
              <a:rPr dirty="0" err="1"/>
              <a:t>toont</a:t>
            </a:r>
            <a:r>
              <a:rPr dirty="0"/>
              <a:t> </a:t>
            </a:r>
            <a:r>
              <a:rPr dirty="0" err="1"/>
              <a:t>kwetsbaarheid</a:t>
            </a:r>
            <a:endParaRPr dirty="0"/>
          </a:p>
          <a:p>
            <a:r>
              <a:rPr dirty="0" err="1"/>
              <a:t>Bevordert</a:t>
            </a:r>
            <a:r>
              <a:rPr dirty="0"/>
              <a:t> </a:t>
            </a:r>
            <a:r>
              <a:rPr dirty="0" err="1"/>
              <a:t>positieve</a:t>
            </a:r>
            <a:r>
              <a:rPr dirty="0"/>
              <a:t> </a:t>
            </a:r>
            <a:r>
              <a:rPr dirty="0" err="1"/>
              <a:t>klassfeer</a:t>
            </a:r>
            <a:endParaRPr dirty="0"/>
          </a:p>
          <a:p>
            <a:r>
              <a:rPr dirty="0" err="1"/>
              <a:t>Ideaal</a:t>
            </a:r>
            <a:r>
              <a:rPr dirty="0"/>
              <a:t> </a:t>
            </a:r>
            <a:r>
              <a:rPr dirty="0" err="1"/>
              <a:t>voor</a:t>
            </a:r>
            <a:r>
              <a:rPr dirty="0"/>
              <a:t> </a:t>
            </a:r>
            <a:r>
              <a:rPr dirty="0" err="1"/>
              <a:t>eerste</a:t>
            </a:r>
            <a:r>
              <a:rPr dirty="0"/>
              <a:t> week </a:t>
            </a:r>
            <a:r>
              <a:rPr dirty="0" err="1"/>
              <a:t>én</a:t>
            </a:r>
            <a:r>
              <a:rPr dirty="0"/>
              <a:t> </a:t>
            </a:r>
            <a:r>
              <a:rPr dirty="0" err="1"/>
              <a:t>erna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251</Words>
  <Application>Microsoft Office PowerPoint</Application>
  <PresentationFormat>Diavoorstelling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Leer de leerkracht iets aan!</vt:lpstr>
      <vt:lpstr>Doel van de activiteit</vt:lpstr>
      <vt:lpstr>Tijdsplanning &amp; Opzet</vt:lpstr>
      <vt:lpstr>Thema &amp; Voorbeelden</vt:lpstr>
      <vt:lpstr>Waarom werkt het?</vt:lpstr>
      <vt:lpstr>Praktische Tips</vt:lpstr>
      <vt:lpstr>Voorbeeld Presentatieschema</vt:lpstr>
      <vt:lpstr>Evaluatievragen</vt:lpstr>
      <vt:lpstr>Samenvatting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Ben Lemoine</dc:creator>
  <cp:keywords/>
  <dc:description>generated using python-pptx</dc:description>
  <cp:lastModifiedBy>Ben Le Moine</cp:lastModifiedBy>
  <cp:revision>2</cp:revision>
  <dcterms:created xsi:type="dcterms:W3CDTF">2013-01-27T09:14:16Z</dcterms:created>
  <dcterms:modified xsi:type="dcterms:W3CDTF">2025-06-10T07:50:15Z</dcterms:modified>
  <cp:category/>
</cp:coreProperties>
</file>