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537E8-CFC6-DEF7-113C-6C9A396AAB2B}" v="87" dt="2025-06-11T10:31:27.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Moine Ben" userId="S::ben.lemoine@student.kdg.be::c7902565-b0e5-4379-838d-0e1a6160fa0c" providerId="AD" clId="Web-{E39537E8-CFC6-DEF7-113C-6C9A396AAB2B}"/>
    <pc:docChg chg="modSld">
      <pc:chgData name="Le Moine Ben" userId="S::ben.lemoine@student.kdg.be::c7902565-b0e5-4379-838d-0e1a6160fa0c" providerId="AD" clId="Web-{E39537E8-CFC6-DEF7-113C-6C9A396AAB2B}" dt="2025-06-11T10:31:27.560" v="45" actId="20577"/>
      <pc:docMkLst>
        <pc:docMk/>
      </pc:docMkLst>
      <pc:sldChg chg="addSp delSp modSp">
        <pc:chgData name="Le Moine Ben" userId="S::ben.lemoine@student.kdg.be::c7902565-b0e5-4379-838d-0e1a6160fa0c" providerId="AD" clId="Web-{E39537E8-CFC6-DEF7-113C-6C9A396AAB2B}" dt="2025-06-11T10:31:27.560" v="45" actId="20577"/>
        <pc:sldMkLst>
          <pc:docMk/>
          <pc:sldMk cId="581837369" sldId="256"/>
        </pc:sldMkLst>
        <pc:spChg chg="add del">
          <ac:chgData name="Le Moine Ben" userId="S::ben.lemoine@student.kdg.be::c7902565-b0e5-4379-838d-0e1a6160fa0c" providerId="AD" clId="Web-{E39537E8-CFC6-DEF7-113C-6C9A396AAB2B}" dt="2025-06-11T10:30:42.980" v="1"/>
          <ac:spMkLst>
            <pc:docMk/>
            <pc:sldMk cId="581837369" sldId="256"/>
            <ac:spMk id="5" creationId="{783C7C9D-F7B9-A96A-9C7D-673186798D4C}"/>
          </ac:spMkLst>
        </pc:spChg>
        <pc:spChg chg="add mod">
          <ac:chgData name="Le Moine Ben" userId="S::ben.lemoine@student.kdg.be::c7902565-b0e5-4379-838d-0e1a6160fa0c" providerId="AD" clId="Web-{E39537E8-CFC6-DEF7-113C-6C9A396AAB2B}" dt="2025-06-11T10:31:27.560" v="45" actId="20577"/>
          <ac:spMkLst>
            <pc:docMk/>
            <pc:sldMk cId="581837369" sldId="256"/>
            <ac:spMk id="6" creationId="{77C403A0-FED1-D028-1568-8DB3D7788B68}"/>
          </ac:spMkLst>
        </pc:spChg>
      </pc:sldChg>
    </pc:docChg>
  </pc:docChgLst>
  <pc:docChgLst>
    <pc:chgData name="Ben Le Moine" userId="866fb16aaacf4b11" providerId="LiveId" clId="{82FB6D36-183C-4975-984F-7327BCFD4BA0}"/>
    <pc:docChg chg="undo custSel addSld delSld modSld">
      <pc:chgData name="Ben Le Moine" userId="866fb16aaacf4b11" providerId="LiveId" clId="{82FB6D36-183C-4975-984F-7327BCFD4BA0}" dt="2025-05-20T11:08:28.267" v="1264" actId="47"/>
      <pc:docMkLst>
        <pc:docMk/>
      </pc:docMkLst>
      <pc:sldChg chg="modSp mod">
        <pc:chgData name="Ben Le Moine" userId="866fb16aaacf4b11" providerId="LiveId" clId="{82FB6D36-183C-4975-984F-7327BCFD4BA0}" dt="2025-05-20T10:47:25.732" v="11" actId="20577"/>
        <pc:sldMkLst>
          <pc:docMk/>
          <pc:sldMk cId="581837369" sldId="256"/>
        </pc:sldMkLst>
        <pc:spChg chg="mod">
          <ac:chgData name="Ben Le Moine" userId="866fb16aaacf4b11" providerId="LiveId" clId="{82FB6D36-183C-4975-984F-7327BCFD4BA0}" dt="2025-05-20T10:47:25.732" v="11" actId="20577"/>
          <ac:spMkLst>
            <pc:docMk/>
            <pc:sldMk cId="581837369" sldId="256"/>
            <ac:spMk id="3" creationId="{A240D2A6-0E37-941F-18B6-09DF4A051317}"/>
          </ac:spMkLst>
        </pc:spChg>
      </pc:sldChg>
      <pc:sldChg chg="modSp mod">
        <pc:chgData name="Ben Le Moine" userId="866fb16aaacf4b11" providerId="LiveId" clId="{82FB6D36-183C-4975-984F-7327BCFD4BA0}" dt="2025-05-20T11:01:14.139" v="120" actId="113"/>
        <pc:sldMkLst>
          <pc:docMk/>
          <pc:sldMk cId="3222885579" sldId="257"/>
        </pc:sldMkLst>
        <pc:spChg chg="mod">
          <ac:chgData name="Ben Le Moine" userId="866fb16aaacf4b11" providerId="LiveId" clId="{82FB6D36-183C-4975-984F-7327BCFD4BA0}" dt="2025-05-20T11:01:14.139" v="120" actId="113"/>
          <ac:spMkLst>
            <pc:docMk/>
            <pc:sldMk cId="3222885579" sldId="257"/>
            <ac:spMk id="3" creationId="{3DDCF8BB-50DA-0D44-55F5-D06588258EB9}"/>
          </ac:spMkLst>
        </pc:spChg>
      </pc:sldChg>
      <pc:sldChg chg="modSp mod">
        <pc:chgData name="Ben Le Moine" userId="866fb16aaacf4b11" providerId="LiveId" clId="{82FB6D36-183C-4975-984F-7327BCFD4BA0}" dt="2025-05-20T11:01:48.131" v="235" actId="20577"/>
        <pc:sldMkLst>
          <pc:docMk/>
          <pc:sldMk cId="1852069355" sldId="258"/>
        </pc:sldMkLst>
        <pc:spChg chg="mod">
          <ac:chgData name="Ben Le Moine" userId="866fb16aaacf4b11" providerId="LiveId" clId="{82FB6D36-183C-4975-984F-7327BCFD4BA0}" dt="2025-05-20T11:01:48.131" v="235" actId="20577"/>
          <ac:spMkLst>
            <pc:docMk/>
            <pc:sldMk cId="1852069355" sldId="258"/>
            <ac:spMk id="3" creationId="{5C748E8C-F3D8-0719-2850-CF5932095C7D}"/>
          </ac:spMkLst>
        </pc:spChg>
      </pc:sldChg>
      <pc:sldChg chg="modSp mod">
        <pc:chgData name="Ben Le Moine" userId="866fb16aaacf4b11" providerId="LiveId" clId="{82FB6D36-183C-4975-984F-7327BCFD4BA0}" dt="2025-05-20T11:02:51.100" v="445" actId="20577"/>
        <pc:sldMkLst>
          <pc:docMk/>
          <pc:sldMk cId="2605004475" sldId="259"/>
        </pc:sldMkLst>
        <pc:spChg chg="mod">
          <ac:chgData name="Ben Le Moine" userId="866fb16aaacf4b11" providerId="LiveId" clId="{82FB6D36-183C-4975-984F-7327BCFD4BA0}" dt="2025-05-20T11:02:51.100" v="445" actId="20577"/>
          <ac:spMkLst>
            <pc:docMk/>
            <pc:sldMk cId="2605004475" sldId="259"/>
            <ac:spMk id="3" creationId="{0C014876-43B6-DC75-41F4-60ADB94E653B}"/>
          </ac:spMkLst>
        </pc:spChg>
      </pc:sldChg>
      <pc:sldChg chg="modSp mod">
        <pc:chgData name="Ben Le Moine" userId="866fb16aaacf4b11" providerId="LiveId" clId="{82FB6D36-183C-4975-984F-7327BCFD4BA0}" dt="2025-05-20T11:04:03.796" v="680" actId="20577"/>
        <pc:sldMkLst>
          <pc:docMk/>
          <pc:sldMk cId="761452843" sldId="260"/>
        </pc:sldMkLst>
        <pc:spChg chg="mod">
          <ac:chgData name="Ben Le Moine" userId="866fb16aaacf4b11" providerId="LiveId" clId="{82FB6D36-183C-4975-984F-7327BCFD4BA0}" dt="2025-05-20T11:04:03.796" v="680" actId="20577"/>
          <ac:spMkLst>
            <pc:docMk/>
            <pc:sldMk cId="761452843" sldId="260"/>
            <ac:spMk id="2" creationId="{400BCA57-3127-4914-F863-6DB165F63E4D}"/>
          </ac:spMkLst>
        </pc:spChg>
        <pc:spChg chg="mod">
          <ac:chgData name="Ben Le Moine" userId="866fb16aaacf4b11" providerId="LiveId" clId="{82FB6D36-183C-4975-984F-7327BCFD4BA0}" dt="2025-05-20T11:03:59.569" v="673" actId="20577"/>
          <ac:spMkLst>
            <pc:docMk/>
            <pc:sldMk cId="761452843" sldId="260"/>
            <ac:spMk id="3" creationId="{65A17DE3-9417-5D10-D2F6-DADF54CEE56B}"/>
          </ac:spMkLst>
        </pc:spChg>
      </pc:sldChg>
      <pc:sldChg chg="modSp mod">
        <pc:chgData name="Ben Le Moine" userId="866fb16aaacf4b11" providerId="LiveId" clId="{82FB6D36-183C-4975-984F-7327BCFD4BA0}" dt="2025-05-20T11:04:56.378" v="851" actId="20577"/>
        <pc:sldMkLst>
          <pc:docMk/>
          <pc:sldMk cId="2039593148" sldId="261"/>
        </pc:sldMkLst>
        <pc:spChg chg="mod">
          <ac:chgData name="Ben Le Moine" userId="866fb16aaacf4b11" providerId="LiveId" clId="{82FB6D36-183C-4975-984F-7327BCFD4BA0}" dt="2025-05-20T11:04:56.378" v="851" actId="20577"/>
          <ac:spMkLst>
            <pc:docMk/>
            <pc:sldMk cId="2039593148" sldId="261"/>
            <ac:spMk id="3" creationId="{3C756B33-C061-96C4-FB1F-D92F0ABBBA78}"/>
          </ac:spMkLst>
        </pc:spChg>
      </pc:sldChg>
      <pc:sldChg chg="modSp mod">
        <pc:chgData name="Ben Le Moine" userId="866fb16aaacf4b11" providerId="LiveId" clId="{82FB6D36-183C-4975-984F-7327BCFD4BA0}" dt="2025-05-20T11:05:55.012" v="1068" actId="20577"/>
        <pc:sldMkLst>
          <pc:docMk/>
          <pc:sldMk cId="568884905" sldId="262"/>
        </pc:sldMkLst>
        <pc:spChg chg="mod">
          <ac:chgData name="Ben Le Moine" userId="866fb16aaacf4b11" providerId="LiveId" clId="{82FB6D36-183C-4975-984F-7327BCFD4BA0}" dt="2025-05-20T11:05:55.012" v="1068" actId="20577"/>
          <ac:spMkLst>
            <pc:docMk/>
            <pc:sldMk cId="568884905" sldId="262"/>
            <ac:spMk id="3" creationId="{4930FD36-D0E2-5949-4FD2-1553008B03A1}"/>
          </ac:spMkLst>
        </pc:spChg>
      </pc:sldChg>
      <pc:sldChg chg="modSp add del mod">
        <pc:chgData name="Ben Le Moine" userId="866fb16aaacf4b11" providerId="LiveId" clId="{82FB6D36-183C-4975-984F-7327BCFD4BA0}" dt="2025-05-20T11:08:28.267" v="1264" actId="47"/>
        <pc:sldMkLst>
          <pc:docMk/>
          <pc:sldMk cId="216614116" sldId="263"/>
        </pc:sldMkLst>
        <pc:spChg chg="mod">
          <ac:chgData name="Ben Le Moine" userId="866fb16aaacf4b11" providerId="LiveId" clId="{82FB6D36-183C-4975-984F-7327BCFD4BA0}" dt="2025-05-20T11:07:01.135" v="1243" actId="20577"/>
          <ac:spMkLst>
            <pc:docMk/>
            <pc:sldMk cId="216614116" sldId="263"/>
            <ac:spMk id="3" creationId="{213EC06B-8436-7F86-2B02-9CCBD864F499}"/>
          </ac:spMkLst>
        </pc:spChg>
      </pc:sldChg>
      <pc:sldChg chg="del">
        <pc:chgData name="Ben Le Moine" userId="866fb16aaacf4b11" providerId="LiveId" clId="{82FB6D36-183C-4975-984F-7327BCFD4BA0}" dt="2025-05-20T11:08:15.481" v="1244" actId="47"/>
        <pc:sldMkLst>
          <pc:docMk/>
          <pc:sldMk cId="1144320108" sldId="264"/>
        </pc:sldMkLst>
      </pc:sldChg>
      <pc:sldChg chg="del">
        <pc:chgData name="Ben Le Moine" userId="866fb16aaacf4b11" providerId="LiveId" clId="{82FB6D36-183C-4975-984F-7327BCFD4BA0}" dt="2025-05-20T11:08:16.133" v="1245" actId="47"/>
        <pc:sldMkLst>
          <pc:docMk/>
          <pc:sldMk cId="2361421735" sldId="265"/>
        </pc:sldMkLst>
      </pc:sldChg>
      <pc:sldChg chg="del">
        <pc:chgData name="Ben Le Moine" userId="866fb16aaacf4b11" providerId="LiveId" clId="{82FB6D36-183C-4975-984F-7327BCFD4BA0}" dt="2025-05-20T11:08:16.390" v="1246" actId="47"/>
        <pc:sldMkLst>
          <pc:docMk/>
          <pc:sldMk cId="681276161" sldId="266"/>
        </pc:sldMkLst>
      </pc:sldChg>
      <pc:sldChg chg="del">
        <pc:chgData name="Ben Le Moine" userId="866fb16aaacf4b11" providerId="LiveId" clId="{82FB6D36-183C-4975-984F-7327BCFD4BA0}" dt="2025-05-20T11:08:17.662" v="1249" actId="47"/>
        <pc:sldMkLst>
          <pc:docMk/>
          <pc:sldMk cId="1611346821" sldId="267"/>
        </pc:sldMkLst>
      </pc:sldChg>
      <pc:sldChg chg="del">
        <pc:chgData name="Ben Le Moine" userId="866fb16aaacf4b11" providerId="LiveId" clId="{82FB6D36-183C-4975-984F-7327BCFD4BA0}" dt="2025-05-20T11:08:17.163" v="1247" actId="47"/>
        <pc:sldMkLst>
          <pc:docMk/>
          <pc:sldMk cId="971181399" sldId="268"/>
        </pc:sldMkLst>
      </pc:sldChg>
      <pc:sldChg chg="del">
        <pc:chgData name="Ben Le Moine" userId="866fb16aaacf4b11" providerId="LiveId" clId="{82FB6D36-183C-4975-984F-7327BCFD4BA0}" dt="2025-05-20T11:08:17.397" v="1248" actId="47"/>
        <pc:sldMkLst>
          <pc:docMk/>
          <pc:sldMk cId="4220263034" sldId="269"/>
        </pc:sldMkLst>
      </pc:sldChg>
      <pc:sldChg chg="del">
        <pc:chgData name="Ben Le Moine" userId="866fb16aaacf4b11" providerId="LiveId" clId="{82FB6D36-183C-4975-984F-7327BCFD4BA0}" dt="2025-05-20T11:08:18.913" v="1250" actId="47"/>
        <pc:sldMkLst>
          <pc:docMk/>
          <pc:sldMk cId="883769714" sldId="270"/>
        </pc:sldMkLst>
      </pc:sldChg>
      <pc:sldChg chg="del">
        <pc:chgData name="Ben Le Moine" userId="866fb16aaacf4b11" providerId="LiveId" clId="{82FB6D36-183C-4975-984F-7327BCFD4BA0}" dt="2025-05-20T11:08:19.539" v="1251" actId="47"/>
        <pc:sldMkLst>
          <pc:docMk/>
          <pc:sldMk cId="2470206007" sldId="271"/>
        </pc:sldMkLst>
      </pc:sldChg>
      <pc:sldChg chg="del">
        <pc:chgData name="Ben Le Moine" userId="866fb16aaacf4b11" providerId="LiveId" clId="{82FB6D36-183C-4975-984F-7327BCFD4BA0}" dt="2025-05-20T11:08:19.911" v="1252" actId="47"/>
        <pc:sldMkLst>
          <pc:docMk/>
          <pc:sldMk cId="870876484" sldId="272"/>
        </pc:sldMkLst>
      </pc:sldChg>
      <pc:sldChg chg="del">
        <pc:chgData name="Ben Le Moine" userId="866fb16aaacf4b11" providerId="LiveId" clId="{82FB6D36-183C-4975-984F-7327BCFD4BA0}" dt="2025-05-20T11:08:20.479" v="1253" actId="47"/>
        <pc:sldMkLst>
          <pc:docMk/>
          <pc:sldMk cId="4097005384" sldId="273"/>
        </pc:sldMkLst>
      </pc:sldChg>
      <pc:sldChg chg="del">
        <pc:chgData name="Ben Le Moine" userId="866fb16aaacf4b11" providerId="LiveId" clId="{82FB6D36-183C-4975-984F-7327BCFD4BA0}" dt="2025-05-20T11:08:20.982" v="1254" actId="47"/>
        <pc:sldMkLst>
          <pc:docMk/>
          <pc:sldMk cId="1738304318" sldId="274"/>
        </pc:sldMkLst>
      </pc:sldChg>
      <pc:sldChg chg="del">
        <pc:chgData name="Ben Le Moine" userId="866fb16aaacf4b11" providerId="LiveId" clId="{82FB6D36-183C-4975-984F-7327BCFD4BA0}" dt="2025-05-20T11:08:21.465" v="1255" actId="47"/>
        <pc:sldMkLst>
          <pc:docMk/>
          <pc:sldMk cId="3773564915" sldId="275"/>
        </pc:sldMkLst>
      </pc:sldChg>
      <pc:sldChg chg="del">
        <pc:chgData name="Ben Le Moine" userId="866fb16aaacf4b11" providerId="LiveId" clId="{82FB6D36-183C-4975-984F-7327BCFD4BA0}" dt="2025-05-20T11:08:21.875" v="1256" actId="47"/>
        <pc:sldMkLst>
          <pc:docMk/>
          <pc:sldMk cId="781558370" sldId="276"/>
        </pc:sldMkLst>
      </pc:sldChg>
      <pc:sldChg chg="del">
        <pc:chgData name="Ben Le Moine" userId="866fb16aaacf4b11" providerId="LiveId" clId="{82FB6D36-183C-4975-984F-7327BCFD4BA0}" dt="2025-05-20T11:08:22.227" v="1257" actId="47"/>
        <pc:sldMkLst>
          <pc:docMk/>
          <pc:sldMk cId="913584486" sldId="277"/>
        </pc:sldMkLst>
      </pc:sldChg>
      <pc:sldChg chg="del">
        <pc:chgData name="Ben Le Moine" userId="866fb16aaacf4b11" providerId="LiveId" clId="{82FB6D36-183C-4975-984F-7327BCFD4BA0}" dt="2025-05-20T11:08:22.708" v="1258" actId="47"/>
        <pc:sldMkLst>
          <pc:docMk/>
          <pc:sldMk cId="784230260" sldId="278"/>
        </pc:sldMkLst>
      </pc:sldChg>
      <pc:sldChg chg="del">
        <pc:chgData name="Ben Le Moine" userId="866fb16aaacf4b11" providerId="LiveId" clId="{82FB6D36-183C-4975-984F-7327BCFD4BA0}" dt="2025-05-20T11:08:23.123" v="1259" actId="47"/>
        <pc:sldMkLst>
          <pc:docMk/>
          <pc:sldMk cId="1412026396" sldId="279"/>
        </pc:sldMkLst>
      </pc:sldChg>
      <pc:sldChg chg="del">
        <pc:chgData name="Ben Le Moine" userId="866fb16aaacf4b11" providerId="LiveId" clId="{82FB6D36-183C-4975-984F-7327BCFD4BA0}" dt="2025-05-20T11:08:23.485" v="1260" actId="47"/>
        <pc:sldMkLst>
          <pc:docMk/>
          <pc:sldMk cId="3470293679" sldId="280"/>
        </pc:sldMkLst>
      </pc:sldChg>
      <pc:sldChg chg="del">
        <pc:chgData name="Ben Le Moine" userId="866fb16aaacf4b11" providerId="LiveId" clId="{82FB6D36-183C-4975-984F-7327BCFD4BA0}" dt="2025-05-20T11:08:24.084" v="1261" actId="47"/>
        <pc:sldMkLst>
          <pc:docMk/>
          <pc:sldMk cId="2251339092" sldId="281"/>
        </pc:sldMkLst>
      </pc:sldChg>
      <pc:sldChg chg="del">
        <pc:chgData name="Ben Le Moine" userId="866fb16aaacf4b11" providerId="LiveId" clId="{82FB6D36-183C-4975-984F-7327BCFD4BA0}" dt="2025-05-20T11:08:24.699" v="1262" actId="47"/>
        <pc:sldMkLst>
          <pc:docMk/>
          <pc:sldMk cId="2540741709" sldId="282"/>
        </pc:sldMkLst>
      </pc:sldChg>
    </pc:docChg>
  </pc:docChgLst>
  <pc:docChgLst>
    <pc:chgData name="Ben Le Moine" userId="866fb16aaacf4b11" providerId="LiveId" clId="{666FB204-09A7-401E-99A4-140F9F1BA477}"/>
    <pc:docChg chg="undo custSel modSld">
      <pc:chgData name="Ben Le Moine" userId="866fb16aaacf4b11" providerId="LiveId" clId="{666FB204-09A7-401E-99A4-140F9F1BA477}" dt="2025-05-29T14:32:30.990" v="40" actId="26606"/>
      <pc:docMkLst>
        <pc:docMk/>
      </pc:docMkLst>
      <pc:sldChg chg="addSp modSp mod setBg addAnim">
        <pc:chgData name="Ben Le Moine" userId="866fb16aaacf4b11" providerId="LiveId" clId="{666FB204-09A7-401E-99A4-140F9F1BA477}" dt="2025-05-29T14:28:09.067" v="15"/>
        <pc:sldMkLst>
          <pc:docMk/>
          <pc:sldMk cId="3222885579" sldId="257"/>
        </pc:sldMkLst>
        <pc:spChg chg="mod">
          <ac:chgData name="Ben Le Moine" userId="866fb16aaacf4b11" providerId="LiveId" clId="{666FB204-09A7-401E-99A4-140F9F1BA477}" dt="2025-05-29T14:28:09.063" v="14" actId="26606"/>
          <ac:spMkLst>
            <pc:docMk/>
            <pc:sldMk cId="3222885579" sldId="257"/>
            <ac:spMk id="2" creationId="{B5EB02F8-ADB2-D73E-7B54-9B0B5585CF79}"/>
          </ac:spMkLst>
        </pc:spChg>
        <pc:spChg chg="mod">
          <ac:chgData name="Ben Le Moine" userId="866fb16aaacf4b11" providerId="LiveId" clId="{666FB204-09A7-401E-99A4-140F9F1BA477}" dt="2025-05-29T14:28:09.063" v="14" actId="26606"/>
          <ac:spMkLst>
            <pc:docMk/>
            <pc:sldMk cId="3222885579" sldId="257"/>
            <ac:spMk id="3" creationId="{3DDCF8BB-50DA-0D44-55F5-D06588258EB9}"/>
          </ac:spMkLst>
        </pc:spChg>
        <pc:spChg chg="add">
          <ac:chgData name="Ben Le Moine" userId="866fb16aaacf4b11" providerId="LiveId" clId="{666FB204-09A7-401E-99A4-140F9F1BA477}" dt="2025-05-29T14:28:09.063" v="14" actId="26606"/>
          <ac:spMkLst>
            <pc:docMk/>
            <pc:sldMk cId="3222885579" sldId="257"/>
            <ac:spMk id="14" creationId="{4AD75E6A-BA86-677D-AD19-C0A0DDDCAA89}"/>
          </ac:spMkLst>
        </pc:spChg>
        <pc:picChg chg="add mod">
          <ac:chgData name="Ben Le Moine" userId="866fb16aaacf4b11" providerId="LiveId" clId="{666FB204-09A7-401E-99A4-140F9F1BA477}" dt="2025-05-29T14:28:09.063" v="14" actId="26606"/>
          <ac:picMkLst>
            <pc:docMk/>
            <pc:sldMk cId="3222885579" sldId="257"/>
            <ac:picMk id="5" creationId="{C1F5EE97-1DF7-2B15-1478-1208F704FF7A}"/>
          </ac:picMkLst>
        </pc:picChg>
        <pc:picChg chg="add mod">
          <ac:chgData name="Ben Le Moine" userId="866fb16aaacf4b11" providerId="LiveId" clId="{666FB204-09A7-401E-99A4-140F9F1BA477}" dt="2025-05-29T14:28:09.063" v="14" actId="26606"/>
          <ac:picMkLst>
            <pc:docMk/>
            <pc:sldMk cId="3222885579" sldId="257"/>
            <ac:picMk id="7" creationId="{91AE2EB9-32EF-03CD-26DD-16AA8D07FF23}"/>
          </ac:picMkLst>
        </pc:picChg>
        <pc:picChg chg="add mod">
          <ac:chgData name="Ben Le Moine" userId="866fb16aaacf4b11" providerId="LiveId" clId="{666FB204-09A7-401E-99A4-140F9F1BA477}" dt="2025-05-29T14:28:09.063" v="14" actId="26606"/>
          <ac:picMkLst>
            <pc:docMk/>
            <pc:sldMk cId="3222885579" sldId="257"/>
            <ac:picMk id="9" creationId="{15D6CCA4-B4BB-4B04-8980-8BD31A739DA7}"/>
          </ac:picMkLst>
        </pc:picChg>
      </pc:sldChg>
      <pc:sldChg chg="addSp modSp mod setBg">
        <pc:chgData name="Ben Le Moine" userId="866fb16aaacf4b11" providerId="LiveId" clId="{666FB204-09A7-401E-99A4-140F9F1BA477}" dt="2025-05-29T14:27:30.826" v="6" actId="26606"/>
        <pc:sldMkLst>
          <pc:docMk/>
          <pc:sldMk cId="1852069355" sldId="258"/>
        </pc:sldMkLst>
        <pc:spChg chg="mod">
          <ac:chgData name="Ben Le Moine" userId="866fb16aaacf4b11" providerId="LiveId" clId="{666FB204-09A7-401E-99A4-140F9F1BA477}" dt="2025-05-29T14:27:30.826" v="6" actId="26606"/>
          <ac:spMkLst>
            <pc:docMk/>
            <pc:sldMk cId="1852069355" sldId="258"/>
            <ac:spMk id="2" creationId="{A8F8311A-2415-9F03-C974-78FF92FD67C6}"/>
          </ac:spMkLst>
        </pc:spChg>
        <pc:spChg chg="mod ord">
          <ac:chgData name="Ben Le Moine" userId="866fb16aaacf4b11" providerId="LiveId" clId="{666FB204-09A7-401E-99A4-140F9F1BA477}" dt="2025-05-29T14:27:30.826" v="6" actId="26606"/>
          <ac:spMkLst>
            <pc:docMk/>
            <pc:sldMk cId="1852069355" sldId="258"/>
            <ac:spMk id="3" creationId="{5C748E8C-F3D8-0719-2850-CF5932095C7D}"/>
          </ac:spMkLst>
        </pc:spChg>
        <pc:spChg chg="add">
          <ac:chgData name="Ben Le Moine" userId="866fb16aaacf4b11" providerId="LiveId" clId="{666FB204-09A7-401E-99A4-140F9F1BA477}" dt="2025-05-29T14:27:30.826" v="6" actId="26606"/>
          <ac:spMkLst>
            <pc:docMk/>
            <pc:sldMk cId="1852069355" sldId="258"/>
            <ac:spMk id="10" creationId="{7C5FCA38-32CD-5920-CA77-9AFC140E73E7}"/>
          </ac:spMkLst>
        </pc:spChg>
        <pc:picChg chg="add mod">
          <ac:chgData name="Ben Le Moine" userId="866fb16aaacf4b11" providerId="LiveId" clId="{666FB204-09A7-401E-99A4-140F9F1BA477}" dt="2025-05-29T14:27:30.826" v="6" actId="26606"/>
          <ac:picMkLst>
            <pc:docMk/>
            <pc:sldMk cId="1852069355" sldId="258"/>
            <ac:picMk id="4" creationId="{F86EF710-0A54-1C49-21D1-24782015AC77}"/>
          </ac:picMkLst>
        </pc:picChg>
        <pc:picChg chg="add mod">
          <ac:chgData name="Ben Le Moine" userId="866fb16aaacf4b11" providerId="LiveId" clId="{666FB204-09A7-401E-99A4-140F9F1BA477}" dt="2025-05-29T14:27:30.826" v="6" actId="26606"/>
          <ac:picMkLst>
            <pc:docMk/>
            <pc:sldMk cId="1852069355" sldId="258"/>
            <ac:picMk id="5" creationId="{9B076112-3A97-F552-4236-2C077265950B}"/>
          </ac:picMkLst>
        </pc:picChg>
      </pc:sldChg>
      <pc:sldChg chg="addSp delSp modSp mod setBg">
        <pc:chgData name="Ben Le Moine" userId="866fb16aaacf4b11" providerId="LiveId" clId="{666FB204-09A7-401E-99A4-140F9F1BA477}" dt="2025-05-29T14:29:47.041" v="24" actId="26606"/>
        <pc:sldMkLst>
          <pc:docMk/>
          <pc:sldMk cId="2605004475" sldId="259"/>
        </pc:sldMkLst>
        <pc:spChg chg="mod">
          <ac:chgData name="Ben Le Moine" userId="866fb16aaacf4b11" providerId="LiveId" clId="{666FB204-09A7-401E-99A4-140F9F1BA477}" dt="2025-05-29T14:29:47.041" v="24" actId="26606"/>
          <ac:spMkLst>
            <pc:docMk/>
            <pc:sldMk cId="2605004475" sldId="259"/>
            <ac:spMk id="2" creationId="{2C96BA9D-7E23-28B4-2EA4-721F7CCA68CC}"/>
          </ac:spMkLst>
        </pc:spChg>
        <pc:spChg chg="mod ord">
          <ac:chgData name="Ben Le Moine" userId="866fb16aaacf4b11" providerId="LiveId" clId="{666FB204-09A7-401E-99A4-140F9F1BA477}" dt="2025-05-29T14:29:47.041" v="24" actId="26606"/>
          <ac:spMkLst>
            <pc:docMk/>
            <pc:sldMk cId="2605004475" sldId="259"/>
            <ac:spMk id="3" creationId="{0C014876-43B6-DC75-41F4-60ADB94E653B}"/>
          </ac:spMkLst>
        </pc:spChg>
        <pc:spChg chg="add del">
          <ac:chgData name="Ben Le Moine" userId="866fb16aaacf4b11" providerId="LiveId" clId="{666FB204-09A7-401E-99A4-140F9F1BA477}" dt="2025-05-29T14:29:47.041" v="24" actId="26606"/>
          <ac:spMkLst>
            <pc:docMk/>
            <pc:sldMk cId="2605004475" sldId="259"/>
            <ac:spMk id="14" creationId="{B48C9DD2-989F-8CA3-3946-7AA643BD07F8}"/>
          </ac:spMkLst>
        </pc:spChg>
        <pc:spChg chg="add">
          <ac:chgData name="Ben Le Moine" userId="866fb16aaacf4b11" providerId="LiveId" clId="{666FB204-09A7-401E-99A4-140F9F1BA477}" dt="2025-05-29T14:29:47.041" v="24" actId="26606"/>
          <ac:spMkLst>
            <pc:docMk/>
            <pc:sldMk cId="2605004475" sldId="259"/>
            <ac:spMk id="19" creationId="{DA63A5E4-19F8-B272-83C0-F5EB39419AFD}"/>
          </ac:spMkLst>
        </pc:spChg>
        <pc:picChg chg="add mod ord">
          <ac:chgData name="Ben Le Moine" userId="866fb16aaacf4b11" providerId="LiveId" clId="{666FB204-09A7-401E-99A4-140F9F1BA477}" dt="2025-05-29T14:29:47.041" v="24" actId="26606"/>
          <ac:picMkLst>
            <pc:docMk/>
            <pc:sldMk cId="2605004475" sldId="259"/>
            <ac:picMk id="5" creationId="{226DA468-E720-5276-4F79-F9089B8C0163}"/>
          </ac:picMkLst>
        </pc:picChg>
        <pc:picChg chg="add mod ord">
          <ac:chgData name="Ben Le Moine" userId="866fb16aaacf4b11" providerId="LiveId" clId="{666FB204-09A7-401E-99A4-140F9F1BA477}" dt="2025-05-29T14:29:47.041" v="24" actId="26606"/>
          <ac:picMkLst>
            <pc:docMk/>
            <pc:sldMk cId="2605004475" sldId="259"/>
            <ac:picMk id="7" creationId="{718E9664-4B99-36F7-67D4-E1DC4A419692}"/>
          </ac:picMkLst>
        </pc:picChg>
        <pc:picChg chg="add mod">
          <ac:chgData name="Ben Le Moine" userId="866fb16aaacf4b11" providerId="LiveId" clId="{666FB204-09A7-401E-99A4-140F9F1BA477}" dt="2025-05-29T14:29:47.041" v="24" actId="26606"/>
          <ac:picMkLst>
            <pc:docMk/>
            <pc:sldMk cId="2605004475" sldId="259"/>
            <ac:picMk id="9" creationId="{E0EA58B4-A10D-9507-C3ED-F1A4D34F9670}"/>
          </ac:picMkLst>
        </pc:picChg>
      </pc:sldChg>
      <pc:sldChg chg="addSp modSp mod setBg">
        <pc:chgData name="Ben Le Moine" userId="866fb16aaacf4b11" providerId="LiveId" clId="{666FB204-09A7-401E-99A4-140F9F1BA477}" dt="2025-05-29T14:30:48.352" v="28" actId="26606"/>
        <pc:sldMkLst>
          <pc:docMk/>
          <pc:sldMk cId="761452843" sldId="260"/>
        </pc:sldMkLst>
        <pc:spChg chg="mod">
          <ac:chgData name="Ben Le Moine" userId="866fb16aaacf4b11" providerId="LiveId" clId="{666FB204-09A7-401E-99A4-140F9F1BA477}" dt="2025-05-29T14:30:48.352" v="28" actId="26606"/>
          <ac:spMkLst>
            <pc:docMk/>
            <pc:sldMk cId="761452843" sldId="260"/>
            <ac:spMk id="2" creationId="{400BCA57-3127-4914-F863-6DB165F63E4D}"/>
          </ac:spMkLst>
        </pc:spChg>
        <pc:spChg chg="mod ord">
          <ac:chgData name="Ben Le Moine" userId="866fb16aaacf4b11" providerId="LiveId" clId="{666FB204-09A7-401E-99A4-140F9F1BA477}" dt="2025-05-29T14:30:48.352" v="28" actId="26606"/>
          <ac:spMkLst>
            <pc:docMk/>
            <pc:sldMk cId="761452843" sldId="260"/>
            <ac:spMk id="3" creationId="{65A17DE3-9417-5D10-D2F6-DADF54CEE56B}"/>
          </ac:spMkLst>
        </pc:spChg>
        <pc:spChg chg="add">
          <ac:chgData name="Ben Le Moine" userId="866fb16aaacf4b11" providerId="LiveId" clId="{666FB204-09A7-401E-99A4-140F9F1BA477}" dt="2025-05-29T14:30:48.352" v="28" actId="26606"/>
          <ac:spMkLst>
            <pc:docMk/>
            <pc:sldMk cId="761452843" sldId="260"/>
            <ac:spMk id="1033" creationId="{DA63A5E4-19F8-B272-83C0-F5EB39419AFD}"/>
          </ac:spMkLst>
        </pc:spChg>
        <pc:picChg chg="add mod">
          <ac:chgData name="Ben Le Moine" userId="866fb16aaacf4b11" providerId="LiveId" clId="{666FB204-09A7-401E-99A4-140F9F1BA477}" dt="2025-05-29T14:30:48.352" v="28" actId="26606"/>
          <ac:picMkLst>
            <pc:docMk/>
            <pc:sldMk cId="761452843" sldId="260"/>
            <ac:picMk id="4" creationId="{F40310BC-5348-AB6F-7B28-435355F2B1C6}"/>
          </ac:picMkLst>
        </pc:picChg>
        <pc:picChg chg="add mod ord">
          <ac:chgData name="Ben Le Moine" userId="866fb16aaacf4b11" providerId="LiveId" clId="{666FB204-09A7-401E-99A4-140F9F1BA477}" dt="2025-05-29T14:30:48.352" v="28" actId="26606"/>
          <ac:picMkLst>
            <pc:docMk/>
            <pc:sldMk cId="761452843" sldId="260"/>
            <ac:picMk id="1026" creationId="{D1BEFE0C-2305-F145-5CA4-87C228ECFEBB}"/>
          </ac:picMkLst>
        </pc:picChg>
        <pc:picChg chg="add mod">
          <ac:chgData name="Ben Le Moine" userId="866fb16aaacf4b11" providerId="LiveId" clId="{666FB204-09A7-401E-99A4-140F9F1BA477}" dt="2025-05-29T14:30:48.352" v="28" actId="26606"/>
          <ac:picMkLst>
            <pc:docMk/>
            <pc:sldMk cId="761452843" sldId="260"/>
            <ac:picMk id="1028" creationId="{46803C99-EA11-E0AA-BC58-284DD3EEEFB6}"/>
          </ac:picMkLst>
        </pc:picChg>
      </pc:sldChg>
      <pc:sldChg chg="addSp delSp modSp mod setBg">
        <pc:chgData name="Ben Le Moine" userId="866fb16aaacf4b11" providerId="LiveId" clId="{666FB204-09A7-401E-99A4-140F9F1BA477}" dt="2025-05-29T14:31:31.215" v="34" actId="26606"/>
        <pc:sldMkLst>
          <pc:docMk/>
          <pc:sldMk cId="2039593148" sldId="261"/>
        </pc:sldMkLst>
        <pc:spChg chg="mod">
          <ac:chgData name="Ben Le Moine" userId="866fb16aaacf4b11" providerId="LiveId" clId="{666FB204-09A7-401E-99A4-140F9F1BA477}" dt="2025-05-29T14:31:31.215" v="34" actId="26606"/>
          <ac:spMkLst>
            <pc:docMk/>
            <pc:sldMk cId="2039593148" sldId="261"/>
            <ac:spMk id="2" creationId="{20F01258-3917-BAA5-59E8-2A8D54186034}"/>
          </ac:spMkLst>
        </pc:spChg>
        <pc:spChg chg="mod ord">
          <ac:chgData name="Ben Le Moine" userId="866fb16aaacf4b11" providerId="LiveId" clId="{666FB204-09A7-401E-99A4-140F9F1BA477}" dt="2025-05-29T14:31:31.215" v="34" actId="26606"/>
          <ac:spMkLst>
            <pc:docMk/>
            <pc:sldMk cId="2039593148" sldId="261"/>
            <ac:spMk id="3" creationId="{3C756B33-C061-96C4-FB1F-D92F0ABBBA78}"/>
          </ac:spMkLst>
        </pc:spChg>
        <pc:spChg chg="add del">
          <ac:chgData name="Ben Le Moine" userId="866fb16aaacf4b11" providerId="LiveId" clId="{666FB204-09A7-401E-99A4-140F9F1BA477}" dt="2025-05-29T14:31:31.210" v="33" actId="26606"/>
          <ac:spMkLst>
            <pc:docMk/>
            <pc:sldMk cId="2039593148" sldId="261"/>
            <ac:spMk id="2059" creationId="{DA63A5E4-19F8-B272-83C0-F5EB39419AFD}"/>
          </ac:spMkLst>
        </pc:spChg>
        <pc:spChg chg="add">
          <ac:chgData name="Ben Le Moine" userId="866fb16aaacf4b11" providerId="LiveId" clId="{666FB204-09A7-401E-99A4-140F9F1BA477}" dt="2025-05-29T14:31:31.215" v="34" actId="26606"/>
          <ac:spMkLst>
            <pc:docMk/>
            <pc:sldMk cId="2039593148" sldId="261"/>
            <ac:spMk id="2061" creationId="{B48C9DD2-989F-8CA3-3946-7AA643BD07F8}"/>
          </ac:spMkLst>
        </pc:spChg>
        <pc:picChg chg="add mod">
          <ac:chgData name="Ben Le Moine" userId="866fb16aaacf4b11" providerId="LiveId" clId="{666FB204-09A7-401E-99A4-140F9F1BA477}" dt="2025-05-29T14:31:31.215" v="34" actId="26606"/>
          <ac:picMkLst>
            <pc:docMk/>
            <pc:sldMk cId="2039593148" sldId="261"/>
            <ac:picMk id="2050" creationId="{7A0828E0-4340-CA3E-CBC0-13D98AB4EF97}"/>
          </ac:picMkLst>
        </pc:picChg>
        <pc:picChg chg="add mod ord">
          <ac:chgData name="Ben Le Moine" userId="866fb16aaacf4b11" providerId="LiveId" clId="{666FB204-09A7-401E-99A4-140F9F1BA477}" dt="2025-05-29T14:31:31.215" v="34" actId="26606"/>
          <ac:picMkLst>
            <pc:docMk/>
            <pc:sldMk cId="2039593148" sldId="261"/>
            <ac:picMk id="2052" creationId="{A4AF0466-18B3-7459-1B0A-5AAA382919B9}"/>
          </ac:picMkLst>
        </pc:picChg>
        <pc:picChg chg="add mod ord">
          <ac:chgData name="Ben Le Moine" userId="866fb16aaacf4b11" providerId="LiveId" clId="{666FB204-09A7-401E-99A4-140F9F1BA477}" dt="2025-05-29T14:31:31.215" v="34" actId="26606"/>
          <ac:picMkLst>
            <pc:docMk/>
            <pc:sldMk cId="2039593148" sldId="261"/>
            <ac:picMk id="2054" creationId="{25828E0A-F0E6-6279-F046-F635B2A961A3}"/>
          </ac:picMkLst>
        </pc:picChg>
      </pc:sldChg>
      <pc:sldChg chg="addSp delSp modSp mod setBg">
        <pc:chgData name="Ben Le Moine" userId="866fb16aaacf4b11" providerId="LiveId" clId="{666FB204-09A7-401E-99A4-140F9F1BA477}" dt="2025-05-29T14:31:54.043" v="37" actId="26606"/>
        <pc:sldMkLst>
          <pc:docMk/>
          <pc:sldMk cId="568884905" sldId="262"/>
        </pc:sldMkLst>
        <pc:spChg chg="mod">
          <ac:chgData name="Ben Le Moine" userId="866fb16aaacf4b11" providerId="LiveId" clId="{666FB204-09A7-401E-99A4-140F9F1BA477}" dt="2025-05-29T14:31:54.043" v="37" actId="26606"/>
          <ac:spMkLst>
            <pc:docMk/>
            <pc:sldMk cId="568884905" sldId="262"/>
            <ac:spMk id="2" creationId="{9590D020-2C4E-2C6A-63CA-B17254F2E45E}"/>
          </ac:spMkLst>
        </pc:spChg>
        <pc:spChg chg="mod ord">
          <ac:chgData name="Ben Le Moine" userId="866fb16aaacf4b11" providerId="LiveId" clId="{666FB204-09A7-401E-99A4-140F9F1BA477}" dt="2025-05-29T14:31:54.043" v="37" actId="26606"/>
          <ac:spMkLst>
            <pc:docMk/>
            <pc:sldMk cId="568884905" sldId="262"/>
            <ac:spMk id="3" creationId="{4930FD36-D0E2-5949-4FD2-1553008B03A1}"/>
          </ac:spMkLst>
        </pc:spChg>
        <pc:spChg chg="add del">
          <ac:chgData name="Ben Le Moine" userId="866fb16aaacf4b11" providerId="LiveId" clId="{666FB204-09A7-401E-99A4-140F9F1BA477}" dt="2025-05-29T14:31:54.043" v="37" actId="26606"/>
          <ac:spMkLst>
            <pc:docMk/>
            <pc:sldMk cId="568884905" sldId="262"/>
            <ac:spMk id="9" creationId="{92CC1E4F-F1F0-B945-BE50-C72A7103E8AC}"/>
          </ac:spMkLst>
        </pc:spChg>
        <pc:spChg chg="add">
          <ac:chgData name="Ben Le Moine" userId="866fb16aaacf4b11" providerId="LiveId" clId="{666FB204-09A7-401E-99A4-140F9F1BA477}" dt="2025-05-29T14:31:54.043" v="37" actId="26606"/>
          <ac:spMkLst>
            <pc:docMk/>
            <pc:sldMk cId="568884905" sldId="262"/>
            <ac:spMk id="3079" creationId="{80617B06-44B8-4627-86D2-CB786FC07ADC}"/>
          </ac:spMkLst>
        </pc:spChg>
        <pc:picChg chg="add mod">
          <ac:chgData name="Ben Le Moine" userId="866fb16aaacf4b11" providerId="LiveId" clId="{666FB204-09A7-401E-99A4-140F9F1BA477}" dt="2025-05-29T14:31:54.043" v="37" actId="26606"/>
          <ac:picMkLst>
            <pc:docMk/>
            <pc:sldMk cId="568884905" sldId="262"/>
            <ac:picMk id="5" creationId="{3E43BCA4-DDDB-3FF1-6272-3DE8B379FAAE}"/>
          </ac:picMkLst>
        </pc:picChg>
        <pc:picChg chg="add mod">
          <ac:chgData name="Ben Le Moine" userId="866fb16aaacf4b11" providerId="LiveId" clId="{666FB204-09A7-401E-99A4-140F9F1BA477}" dt="2025-05-29T14:31:54.043" v="37" actId="26606"/>
          <ac:picMkLst>
            <pc:docMk/>
            <pc:sldMk cId="568884905" sldId="262"/>
            <ac:picMk id="3074" creationId="{59837D6F-07A5-D5B1-2A19-934E8C776F30}"/>
          </ac:picMkLst>
        </pc:picChg>
      </pc:sldChg>
      <pc:sldChg chg="addSp delSp modSp mod setBg">
        <pc:chgData name="Ben Le Moine" userId="866fb16aaacf4b11" providerId="LiveId" clId="{666FB204-09A7-401E-99A4-140F9F1BA477}" dt="2025-05-29T14:32:30.990" v="40" actId="26606"/>
        <pc:sldMkLst>
          <pc:docMk/>
          <pc:sldMk cId="216614116" sldId="263"/>
        </pc:sldMkLst>
        <pc:spChg chg="mod">
          <ac:chgData name="Ben Le Moine" userId="866fb16aaacf4b11" providerId="LiveId" clId="{666FB204-09A7-401E-99A4-140F9F1BA477}" dt="2025-05-29T14:32:30.990" v="40" actId="26606"/>
          <ac:spMkLst>
            <pc:docMk/>
            <pc:sldMk cId="216614116" sldId="263"/>
            <ac:spMk id="2" creationId="{4C8E5E58-2E01-8554-AF65-9800F45DB76C}"/>
          </ac:spMkLst>
        </pc:spChg>
        <pc:spChg chg="mod">
          <ac:chgData name="Ben Le Moine" userId="866fb16aaacf4b11" providerId="LiveId" clId="{666FB204-09A7-401E-99A4-140F9F1BA477}" dt="2025-05-29T14:32:30.990" v="40" actId="26606"/>
          <ac:spMkLst>
            <pc:docMk/>
            <pc:sldMk cId="216614116" sldId="263"/>
            <ac:spMk id="3" creationId="{213EC06B-8436-7F86-2B02-9CCBD864F499}"/>
          </ac:spMkLst>
        </pc:spChg>
        <pc:spChg chg="add del">
          <ac:chgData name="Ben Le Moine" userId="866fb16aaacf4b11" providerId="LiveId" clId="{666FB204-09A7-401E-99A4-140F9F1BA477}" dt="2025-05-29T14:32:30.990" v="40" actId="26606"/>
          <ac:spMkLst>
            <pc:docMk/>
            <pc:sldMk cId="216614116" sldId="263"/>
            <ac:spMk id="9" creationId="{5E8D3B17-7638-DFD3-18E4-8A6D611749CF}"/>
          </ac:spMkLst>
        </pc:spChg>
        <pc:spChg chg="add">
          <ac:chgData name="Ben Le Moine" userId="866fb16aaacf4b11" providerId="LiveId" clId="{666FB204-09A7-401E-99A4-140F9F1BA477}" dt="2025-05-29T14:32:30.990" v="40" actId="26606"/>
          <ac:spMkLst>
            <pc:docMk/>
            <pc:sldMk cId="216614116" sldId="263"/>
            <ac:spMk id="4103" creationId="{80617B06-44B8-4627-86D2-CB786FC07ADC}"/>
          </ac:spMkLst>
        </pc:spChg>
        <pc:picChg chg="add mod">
          <ac:chgData name="Ben Le Moine" userId="866fb16aaacf4b11" providerId="LiveId" clId="{666FB204-09A7-401E-99A4-140F9F1BA477}" dt="2025-05-29T14:32:30.990" v="40" actId="26606"/>
          <ac:picMkLst>
            <pc:docMk/>
            <pc:sldMk cId="216614116" sldId="263"/>
            <ac:picMk id="5" creationId="{4618DE45-0E3E-7784-C3CA-811C2FAF8952}"/>
          </ac:picMkLst>
        </pc:picChg>
        <pc:picChg chg="add mod ord">
          <ac:chgData name="Ben Le Moine" userId="866fb16aaacf4b11" providerId="LiveId" clId="{666FB204-09A7-401E-99A4-140F9F1BA477}" dt="2025-05-29T14:32:30.990" v="40" actId="26606"/>
          <ac:picMkLst>
            <pc:docMk/>
            <pc:sldMk cId="216614116" sldId="263"/>
            <ac:picMk id="4098" creationId="{D3B1B500-EE39-22E3-77C9-0359711827C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6/11/2025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424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6/11/2025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1577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6/11/2025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6052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6/11/2025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4793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6/11/2025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852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6/11/2025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1662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6/11/2025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9641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6/11/2025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55952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6/11/2025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029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6/11/2025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1726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6/11/2025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90640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6/11/2025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589100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Witte letters van het alfabet die vlak en gestapeld zijn geplaatst">
            <a:extLst>
              <a:ext uri="{FF2B5EF4-FFF2-40B4-BE49-F238E27FC236}">
                <a16:creationId xmlns:a16="http://schemas.microsoft.com/office/drawing/2014/main" id="{CC100DD4-6A6E-EC2A-BACB-C35A5137D5B3}"/>
              </a:ext>
            </a:extLst>
          </p:cNvPr>
          <p:cNvPicPr>
            <a:picLocks noChangeAspect="1"/>
          </p:cNvPicPr>
          <p:nvPr/>
        </p:nvPicPr>
        <p:blipFill>
          <a:blip r:embed="rId2"/>
          <a:srcRect t="15730"/>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DF15DF8A-891A-1965-E372-1BA1F3B94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79"/>
            <a:ext cx="6858002" cy="6511640"/>
          </a:xfrm>
          <a:prstGeom prst="rect">
            <a:avLst/>
          </a:prstGeom>
          <a:gradFill>
            <a:gsLst>
              <a:gs pos="0">
                <a:schemeClr val="bg1">
                  <a:alpha val="0"/>
                </a:schemeClr>
              </a:gs>
              <a:gs pos="46000">
                <a:schemeClr val="bg1">
                  <a:alpha val="33000"/>
                </a:schemeClr>
              </a:gs>
              <a:gs pos="26000">
                <a:schemeClr val="bg1">
                  <a:alpha val="2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59E04C21-E413-8F6B-95D2-1EB917ED983E}"/>
              </a:ext>
            </a:extLst>
          </p:cNvPr>
          <p:cNvSpPr>
            <a:spLocks noGrp="1"/>
          </p:cNvSpPr>
          <p:nvPr>
            <p:ph type="ctrTitle"/>
          </p:nvPr>
        </p:nvSpPr>
        <p:spPr>
          <a:xfrm>
            <a:off x="7473219" y="898373"/>
            <a:ext cx="4470544" cy="3474720"/>
          </a:xfrm>
        </p:spPr>
        <p:txBody>
          <a:bodyPr anchor="b">
            <a:normAutofit/>
          </a:bodyPr>
          <a:lstStyle/>
          <a:p>
            <a:pPr algn="l"/>
            <a:r>
              <a:rPr lang="nl-BE" sz="4900"/>
              <a:t>Alfabet kennismaking</a:t>
            </a:r>
          </a:p>
        </p:txBody>
      </p:sp>
      <p:sp>
        <p:nvSpPr>
          <p:cNvPr id="3" name="Ondertitel 2">
            <a:extLst>
              <a:ext uri="{FF2B5EF4-FFF2-40B4-BE49-F238E27FC236}">
                <a16:creationId xmlns:a16="http://schemas.microsoft.com/office/drawing/2014/main" id="{A240D2A6-0E37-941F-18B6-09DF4A051317}"/>
              </a:ext>
            </a:extLst>
          </p:cNvPr>
          <p:cNvSpPr>
            <a:spLocks noGrp="1"/>
          </p:cNvSpPr>
          <p:nvPr>
            <p:ph type="subTitle" idx="1"/>
          </p:nvPr>
        </p:nvSpPr>
        <p:spPr>
          <a:xfrm>
            <a:off x="7482646" y="4495013"/>
            <a:ext cx="4116410" cy="1386840"/>
          </a:xfrm>
        </p:spPr>
        <p:txBody>
          <a:bodyPr anchor="t">
            <a:normAutofit/>
          </a:bodyPr>
          <a:lstStyle/>
          <a:p>
            <a:pPr algn="l"/>
            <a:r>
              <a:rPr lang="nl-BE" sz="2200"/>
              <a:t>Ben Le Moine</a:t>
            </a:r>
          </a:p>
        </p:txBody>
      </p:sp>
      <p:sp>
        <p:nvSpPr>
          <p:cNvPr id="6" name="TextBox 5">
            <a:extLst>
              <a:ext uri="{FF2B5EF4-FFF2-40B4-BE49-F238E27FC236}">
                <a16:creationId xmlns:a16="http://schemas.microsoft.com/office/drawing/2014/main" id="{77C403A0-FED1-D028-1568-8DB3D7788B68}"/>
              </a:ext>
            </a:extLst>
          </p:cNvPr>
          <p:cNvSpPr txBox="1"/>
          <p:nvPr/>
        </p:nvSpPr>
        <p:spPr>
          <a:xfrm>
            <a:off x="576992" y="644085"/>
            <a:ext cx="442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rPr>
              <a:t>Een tool om </a:t>
            </a:r>
            <a:r>
              <a:rPr lang="en-US" b="1" err="1">
                <a:solidFill>
                  <a:schemeClr val="bg2"/>
                </a:solidFill>
              </a:rPr>
              <a:t>jezelf</a:t>
            </a:r>
            <a:r>
              <a:rPr lang="en-US" b="1">
                <a:solidFill>
                  <a:schemeClr val="bg2"/>
                </a:solidFill>
              </a:rPr>
              <a:t> </a:t>
            </a:r>
            <a:r>
              <a:rPr lang="en-US" b="1" err="1">
                <a:solidFill>
                  <a:schemeClr val="bg2"/>
                </a:solidFill>
              </a:rPr>
              <a:t>als</a:t>
            </a:r>
            <a:r>
              <a:rPr lang="en-US" b="1">
                <a:solidFill>
                  <a:schemeClr val="bg2"/>
                </a:solidFill>
              </a:rPr>
              <a:t> </a:t>
            </a:r>
            <a:r>
              <a:rPr lang="en-US" b="1" err="1">
                <a:solidFill>
                  <a:schemeClr val="bg2"/>
                </a:solidFill>
              </a:rPr>
              <a:t>leerkracht</a:t>
            </a:r>
            <a:r>
              <a:rPr lang="en-US" b="1">
                <a:solidFill>
                  <a:schemeClr val="bg2"/>
                </a:solidFill>
              </a:rPr>
              <a:t> </a:t>
            </a:r>
            <a:r>
              <a:rPr lang="en-US" b="1" err="1">
                <a:solidFill>
                  <a:schemeClr val="bg2"/>
                </a:solidFill>
              </a:rPr>
              <a:t>voor</a:t>
            </a:r>
            <a:r>
              <a:rPr lang="en-US" b="1">
                <a:solidFill>
                  <a:schemeClr val="bg2"/>
                </a:solidFill>
              </a:rPr>
              <a:t> </a:t>
            </a:r>
            <a:r>
              <a:rPr lang="en-US" b="1" err="1">
                <a:solidFill>
                  <a:schemeClr val="bg2"/>
                </a:solidFill>
              </a:rPr>
              <a:t>te</a:t>
            </a:r>
            <a:r>
              <a:rPr lang="en-US" b="1">
                <a:solidFill>
                  <a:schemeClr val="bg2"/>
                </a:solidFill>
              </a:rPr>
              <a:t> </a:t>
            </a:r>
            <a:r>
              <a:rPr lang="en-US" b="1" err="1">
                <a:solidFill>
                  <a:schemeClr val="bg2"/>
                </a:solidFill>
              </a:rPr>
              <a:t>stellen</a:t>
            </a:r>
            <a:r>
              <a:rPr lang="en-US" b="1">
                <a:solidFill>
                  <a:schemeClr val="bg2"/>
                </a:solidFill>
              </a:rPr>
              <a:t> </a:t>
            </a:r>
            <a:r>
              <a:rPr lang="en-US" b="1" err="1">
                <a:solidFill>
                  <a:schemeClr val="bg2"/>
                </a:solidFill>
              </a:rPr>
              <a:t>aan</a:t>
            </a:r>
            <a:r>
              <a:rPr lang="en-US" b="1">
                <a:solidFill>
                  <a:schemeClr val="bg2"/>
                </a:solidFill>
              </a:rPr>
              <a:t> je </a:t>
            </a:r>
            <a:r>
              <a:rPr lang="en-US" b="1" err="1">
                <a:solidFill>
                  <a:schemeClr val="bg2"/>
                </a:solidFill>
              </a:rPr>
              <a:t>klas</a:t>
            </a:r>
            <a:r>
              <a:rPr lang="en-US" b="1">
                <a:solidFill>
                  <a:schemeClr val="bg2"/>
                </a:solidFill>
              </a:rPr>
              <a:t>.</a:t>
            </a:r>
          </a:p>
        </p:txBody>
      </p:sp>
    </p:spTree>
    <p:extLst>
      <p:ext uri="{BB962C8B-B14F-4D97-AF65-F5344CB8AC3E}">
        <p14:creationId xmlns:p14="http://schemas.microsoft.com/office/powerpoint/2010/main" val="5818373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D75E6A-BA86-677D-AD19-C0A0DDDCA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5EB02F8-ADB2-D73E-7B54-9B0B5585CF79}"/>
              </a:ext>
            </a:extLst>
          </p:cNvPr>
          <p:cNvSpPr>
            <a:spLocks noGrp="1"/>
          </p:cNvSpPr>
          <p:nvPr>
            <p:ph type="title"/>
          </p:nvPr>
        </p:nvSpPr>
        <p:spPr>
          <a:xfrm>
            <a:off x="1742209" y="4360198"/>
            <a:ext cx="8728364" cy="1132829"/>
          </a:xfrm>
        </p:spPr>
        <p:txBody>
          <a:bodyPr vert="horz" lIns="91440" tIns="45720" rIns="91440" bIns="45720" rtlCol="0" anchor="b">
            <a:normAutofit/>
          </a:bodyPr>
          <a:lstStyle/>
          <a:p>
            <a:pPr algn="ctr"/>
            <a:r>
              <a:rPr lang="en-US" sz="4000"/>
              <a:t>A</a:t>
            </a:r>
          </a:p>
        </p:txBody>
      </p:sp>
      <p:sp>
        <p:nvSpPr>
          <p:cNvPr id="3" name="Tijdelijke aanduiding voor inhoud 2">
            <a:extLst>
              <a:ext uri="{FF2B5EF4-FFF2-40B4-BE49-F238E27FC236}">
                <a16:creationId xmlns:a16="http://schemas.microsoft.com/office/drawing/2014/main" id="{3DDCF8BB-50DA-0D44-55F5-D06588258EB9}"/>
              </a:ext>
            </a:extLst>
          </p:cNvPr>
          <p:cNvSpPr>
            <a:spLocks noGrp="1"/>
          </p:cNvSpPr>
          <p:nvPr>
            <p:ph idx="1"/>
          </p:nvPr>
        </p:nvSpPr>
        <p:spPr>
          <a:xfrm>
            <a:off x="1742209" y="5588747"/>
            <a:ext cx="8728363" cy="669527"/>
          </a:xfrm>
        </p:spPr>
        <p:txBody>
          <a:bodyPr vert="horz" lIns="91440" tIns="45720" rIns="91440" bIns="45720" rtlCol="0">
            <a:normAutofit/>
          </a:bodyPr>
          <a:lstStyle/>
          <a:p>
            <a:pPr marL="0" indent="0" algn="ctr">
              <a:buNone/>
            </a:pPr>
            <a:r>
              <a:rPr lang="en-US" sz="1800" b="1"/>
              <a:t>Aline</a:t>
            </a:r>
            <a:r>
              <a:rPr lang="en-US" sz="1800"/>
              <a:t> is mijn vriendin, ondertussen zijn we bijna 4jaar samen!</a:t>
            </a:r>
          </a:p>
        </p:txBody>
      </p:sp>
      <p:pic>
        <p:nvPicPr>
          <p:cNvPr id="5" name="Afbeelding 4" descr="Afbeelding met voedsel, persoon, tafelgerei, bord&#10;&#10;Door AI gegenereerde inhoud is mogelijk onjuist.">
            <a:extLst>
              <a:ext uri="{FF2B5EF4-FFF2-40B4-BE49-F238E27FC236}">
                <a16:creationId xmlns:a16="http://schemas.microsoft.com/office/drawing/2014/main" id="{C1F5EE97-1DF7-2B15-1478-1208F704FF7A}"/>
              </a:ext>
            </a:extLst>
          </p:cNvPr>
          <p:cNvPicPr>
            <a:picLocks noChangeAspect="1"/>
          </p:cNvPicPr>
          <p:nvPr/>
        </p:nvPicPr>
        <p:blipFill>
          <a:blip r:embed="rId2">
            <a:extLst>
              <a:ext uri="{28A0092B-C50C-407E-A947-70E740481C1C}">
                <a14:useLocalDpi xmlns:a14="http://schemas.microsoft.com/office/drawing/2010/main" val="0"/>
              </a:ext>
            </a:extLst>
          </a:blip>
          <a:srcRect r="3" b="26834"/>
          <a:stretch>
            <a:fillRect/>
          </a:stretch>
        </p:blipFill>
        <p:spPr>
          <a:xfrm>
            <a:off x="20" y="1"/>
            <a:ext cx="4040267" cy="3941618"/>
          </a:xfrm>
          <a:prstGeom prst="rect">
            <a:avLst/>
          </a:prstGeom>
        </p:spPr>
      </p:pic>
      <p:pic>
        <p:nvPicPr>
          <p:cNvPr id="7" name="Afbeelding 6" descr="Afbeelding met persoon, Menselijk gezicht, schip, buitenshuis&#10;&#10;Door AI gegenereerde inhoud is mogelijk onjuist.">
            <a:extLst>
              <a:ext uri="{FF2B5EF4-FFF2-40B4-BE49-F238E27FC236}">
                <a16:creationId xmlns:a16="http://schemas.microsoft.com/office/drawing/2014/main" id="{91AE2EB9-32EF-03CD-26DD-16AA8D07FF23}"/>
              </a:ext>
            </a:extLst>
          </p:cNvPr>
          <p:cNvPicPr>
            <a:picLocks noChangeAspect="1"/>
          </p:cNvPicPr>
          <p:nvPr/>
        </p:nvPicPr>
        <p:blipFill>
          <a:blip r:embed="rId3">
            <a:extLst>
              <a:ext uri="{28A0092B-C50C-407E-A947-70E740481C1C}">
                <a14:useLocalDpi xmlns:a14="http://schemas.microsoft.com/office/drawing/2010/main" val="0"/>
              </a:ext>
            </a:extLst>
          </a:blip>
          <a:srcRect t="18554" r="2" b="8056"/>
          <a:stretch>
            <a:fillRect/>
          </a:stretch>
        </p:blipFill>
        <p:spPr>
          <a:xfrm>
            <a:off x="4091556" y="1"/>
            <a:ext cx="4028003" cy="3941618"/>
          </a:xfrm>
          <a:prstGeom prst="rect">
            <a:avLst/>
          </a:prstGeom>
        </p:spPr>
      </p:pic>
      <p:pic>
        <p:nvPicPr>
          <p:cNvPr id="9" name="Afbeelding 8" descr="Afbeelding met persoon, Menselijk gezicht, kleding, overdekt&#10;&#10;Door AI gegenereerde inhoud is mogelijk onjuist.">
            <a:extLst>
              <a:ext uri="{FF2B5EF4-FFF2-40B4-BE49-F238E27FC236}">
                <a16:creationId xmlns:a16="http://schemas.microsoft.com/office/drawing/2014/main" id="{15D6CCA4-B4BB-4B04-8980-8BD31A739DA7}"/>
              </a:ext>
            </a:extLst>
          </p:cNvPr>
          <p:cNvPicPr>
            <a:picLocks noChangeAspect="1"/>
          </p:cNvPicPr>
          <p:nvPr/>
        </p:nvPicPr>
        <p:blipFill>
          <a:blip r:embed="rId4">
            <a:extLst>
              <a:ext uri="{28A0092B-C50C-407E-A947-70E740481C1C}">
                <a14:useLocalDpi xmlns:a14="http://schemas.microsoft.com/office/drawing/2010/main" val="0"/>
              </a:ext>
            </a:extLst>
          </a:blip>
          <a:srcRect t="6209" r="2" b="38710"/>
          <a:stretch>
            <a:fillRect/>
          </a:stretch>
        </p:blipFill>
        <p:spPr>
          <a:xfrm>
            <a:off x="8166842" y="10"/>
            <a:ext cx="4025157" cy="3941609"/>
          </a:xfrm>
          <a:prstGeom prst="rect">
            <a:avLst/>
          </a:prstGeom>
        </p:spPr>
      </p:pic>
    </p:spTree>
    <p:extLst>
      <p:ext uri="{BB962C8B-B14F-4D97-AF65-F5344CB8AC3E}">
        <p14:creationId xmlns:p14="http://schemas.microsoft.com/office/powerpoint/2010/main" val="322288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5FCA38-32CD-5920-CA77-9AFC140E7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8F8311A-2415-9F03-C974-78FF92FD67C6}"/>
              </a:ext>
            </a:extLst>
          </p:cNvPr>
          <p:cNvSpPr>
            <a:spLocks noGrp="1"/>
          </p:cNvSpPr>
          <p:nvPr>
            <p:ph type="title"/>
          </p:nvPr>
        </p:nvSpPr>
        <p:spPr>
          <a:xfrm>
            <a:off x="615557" y="3886200"/>
            <a:ext cx="4417231" cy="2337393"/>
          </a:xfrm>
        </p:spPr>
        <p:txBody>
          <a:bodyPr anchor="b">
            <a:normAutofit/>
          </a:bodyPr>
          <a:lstStyle/>
          <a:p>
            <a:r>
              <a:rPr lang="nl-BE"/>
              <a:t>B</a:t>
            </a:r>
          </a:p>
        </p:txBody>
      </p:sp>
      <p:pic>
        <p:nvPicPr>
          <p:cNvPr id="4" name="Afbeelding 3">
            <a:extLst>
              <a:ext uri="{FF2B5EF4-FFF2-40B4-BE49-F238E27FC236}">
                <a16:creationId xmlns:a16="http://schemas.microsoft.com/office/drawing/2014/main" id="{F86EF710-0A54-1C49-21D1-24782015AC77}"/>
              </a:ext>
            </a:extLst>
          </p:cNvPr>
          <p:cNvPicPr>
            <a:picLocks noChangeAspect="1"/>
          </p:cNvPicPr>
          <p:nvPr/>
        </p:nvPicPr>
        <p:blipFill>
          <a:blip r:embed="rId2"/>
          <a:srcRect t="7123" b="8268"/>
          <a:stretch>
            <a:fillRect/>
          </a:stretch>
        </p:blipFill>
        <p:spPr>
          <a:xfrm>
            <a:off x="20" y="1"/>
            <a:ext cx="6071587" cy="3429000"/>
          </a:xfrm>
          <a:prstGeom prst="rect">
            <a:avLst/>
          </a:prstGeom>
        </p:spPr>
      </p:pic>
      <p:pic>
        <p:nvPicPr>
          <p:cNvPr id="5" name="Afbeelding 4">
            <a:extLst>
              <a:ext uri="{FF2B5EF4-FFF2-40B4-BE49-F238E27FC236}">
                <a16:creationId xmlns:a16="http://schemas.microsoft.com/office/drawing/2014/main" id="{9B076112-3A97-F552-4236-2C077265950B}"/>
              </a:ext>
            </a:extLst>
          </p:cNvPr>
          <p:cNvPicPr>
            <a:picLocks noChangeAspect="1"/>
          </p:cNvPicPr>
          <p:nvPr/>
        </p:nvPicPr>
        <p:blipFill>
          <a:blip r:embed="rId3"/>
          <a:srcRect t="5456" r="2" b="19158"/>
          <a:stretch>
            <a:fillRect/>
          </a:stretch>
        </p:blipFill>
        <p:spPr>
          <a:xfrm>
            <a:off x="6127320" y="-1"/>
            <a:ext cx="6064680" cy="3429001"/>
          </a:xfrm>
          <a:prstGeom prst="rect">
            <a:avLst/>
          </a:prstGeom>
        </p:spPr>
      </p:pic>
      <p:sp>
        <p:nvSpPr>
          <p:cNvPr id="3" name="Tijdelijke aanduiding voor inhoud 2">
            <a:extLst>
              <a:ext uri="{FF2B5EF4-FFF2-40B4-BE49-F238E27FC236}">
                <a16:creationId xmlns:a16="http://schemas.microsoft.com/office/drawing/2014/main" id="{5C748E8C-F3D8-0719-2850-CF5932095C7D}"/>
              </a:ext>
            </a:extLst>
          </p:cNvPr>
          <p:cNvSpPr>
            <a:spLocks noGrp="1"/>
          </p:cNvSpPr>
          <p:nvPr>
            <p:ph idx="1"/>
          </p:nvPr>
        </p:nvSpPr>
        <p:spPr>
          <a:xfrm>
            <a:off x="6043168" y="3814764"/>
            <a:ext cx="5688283" cy="2408830"/>
          </a:xfrm>
        </p:spPr>
        <p:txBody>
          <a:bodyPr>
            <a:normAutofit/>
          </a:bodyPr>
          <a:lstStyle/>
          <a:p>
            <a:r>
              <a:rPr lang="nl-BE" sz="1800" b="1"/>
              <a:t>Boot</a:t>
            </a:r>
            <a:r>
              <a:rPr lang="nl-BE" sz="1800"/>
              <a:t> ik ben ooit op een cruise geweest. Dat was op een super grote boot dat eigenlijk een drijvend dorp was.</a:t>
            </a:r>
          </a:p>
        </p:txBody>
      </p:sp>
    </p:spTree>
    <p:extLst>
      <p:ext uri="{BB962C8B-B14F-4D97-AF65-F5344CB8AC3E}">
        <p14:creationId xmlns:p14="http://schemas.microsoft.com/office/powerpoint/2010/main" val="185206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63A5E4-19F8-B272-83C0-F5EB3941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C96BA9D-7E23-28B4-2EA4-721F7CCA68CC}"/>
              </a:ext>
            </a:extLst>
          </p:cNvPr>
          <p:cNvSpPr>
            <a:spLocks noGrp="1"/>
          </p:cNvSpPr>
          <p:nvPr>
            <p:ph type="title"/>
          </p:nvPr>
        </p:nvSpPr>
        <p:spPr>
          <a:xfrm>
            <a:off x="612646" y="548641"/>
            <a:ext cx="10872216" cy="1030778"/>
          </a:xfrm>
        </p:spPr>
        <p:txBody>
          <a:bodyPr anchor="t">
            <a:normAutofit/>
          </a:bodyPr>
          <a:lstStyle/>
          <a:p>
            <a:r>
              <a:rPr lang="nl-BE"/>
              <a:t>C</a:t>
            </a:r>
          </a:p>
        </p:txBody>
      </p:sp>
      <p:pic>
        <p:nvPicPr>
          <p:cNvPr id="9" name="Afbeelding 8" descr="Afbeelding met muur, overdekt, kleding, persoon&#10;&#10;Door AI gegenereerde inhoud is mogelijk onjuist.">
            <a:extLst>
              <a:ext uri="{FF2B5EF4-FFF2-40B4-BE49-F238E27FC236}">
                <a16:creationId xmlns:a16="http://schemas.microsoft.com/office/drawing/2014/main" id="{E0EA58B4-A10D-9507-C3ED-F1A4D34F9670}"/>
              </a:ext>
            </a:extLst>
          </p:cNvPr>
          <p:cNvPicPr>
            <a:picLocks noChangeAspect="1"/>
          </p:cNvPicPr>
          <p:nvPr/>
        </p:nvPicPr>
        <p:blipFill>
          <a:blip r:embed="rId2">
            <a:extLst>
              <a:ext uri="{28A0092B-C50C-407E-A947-70E740481C1C}">
                <a14:useLocalDpi xmlns:a14="http://schemas.microsoft.com/office/drawing/2010/main" val="0"/>
              </a:ext>
            </a:extLst>
          </a:blip>
          <a:srcRect t="6401" r="2" b="36402"/>
          <a:stretch>
            <a:fillRect/>
          </a:stretch>
        </p:blipFill>
        <p:spPr>
          <a:xfrm>
            <a:off x="731520" y="1782339"/>
            <a:ext cx="2194149" cy="2231136"/>
          </a:xfrm>
          <a:prstGeom prst="rect">
            <a:avLst/>
          </a:prstGeom>
        </p:spPr>
      </p:pic>
      <p:pic>
        <p:nvPicPr>
          <p:cNvPr id="5" name="Afbeelding 4">
            <a:extLst>
              <a:ext uri="{FF2B5EF4-FFF2-40B4-BE49-F238E27FC236}">
                <a16:creationId xmlns:a16="http://schemas.microsoft.com/office/drawing/2014/main" id="{226DA468-E720-5276-4F79-F9089B8C0163}"/>
              </a:ext>
            </a:extLst>
          </p:cNvPr>
          <p:cNvPicPr>
            <a:picLocks noChangeAspect="1"/>
          </p:cNvPicPr>
          <p:nvPr/>
        </p:nvPicPr>
        <p:blipFill>
          <a:blip r:embed="rId3"/>
          <a:srcRect t="7930" r="-4" b="9970"/>
          <a:stretch>
            <a:fillRect/>
          </a:stretch>
        </p:blipFill>
        <p:spPr>
          <a:xfrm>
            <a:off x="731520" y="4078222"/>
            <a:ext cx="2194560" cy="2231136"/>
          </a:xfrm>
          <a:prstGeom prst="rect">
            <a:avLst/>
          </a:prstGeom>
        </p:spPr>
      </p:pic>
      <p:pic>
        <p:nvPicPr>
          <p:cNvPr id="7" name="Afbeelding 6" descr="Afbeelding met persoon, kleding, Menselijk gezicht, Modeaccessoire&#10;&#10;Door AI gegenereerde inhoud is mogelijk onjuist.">
            <a:extLst>
              <a:ext uri="{FF2B5EF4-FFF2-40B4-BE49-F238E27FC236}">
                <a16:creationId xmlns:a16="http://schemas.microsoft.com/office/drawing/2014/main" id="{718E9664-4B99-36F7-67D4-E1DC4A419692}"/>
              </a:ext>
            </a:extLst>
          </p:cNvPr>
          <p:cNvPicPr>
            <a:picLocks noChangeAspect="1"/>
          </p:cNvPicPr>
          <p:nvPr/>
        </p:nvPicPr>
        <p:blipFill>
          <a:blip r:embed="rId4">
            <a:extLst>
              <a:ext uri="{28A0092B-C50C-407E-A947-70E740481C1C}">
                <a14:useLocalDpi xmlns:a14="http://schemas.microsoft.com/office/drawing/2010/main" val="0"/>
              </a:ext>
            </a:extLst>
          </a:blip>
          <a:srcRect l="7483" r="1154" b="4"/>
          <a:stretch>
            <a:fillRect/>
          </a:stretch>
        </p:blipFill>
        <p:spPr>
          <a:xfrm>
            <a:off x="2984572" y="1782339"/>
            <a:ext cx="3102140" cy="4527019"/>
          </a:xfrm>
          <a:prstGeom prst="rect">
            <a:avLst/>
          </a:prstGeom>
        </p:spPr>
      </p:pic>
      <p:sp>
        <p:nvSpPr>
          <p:cNvPr id="3" name="Tijdelijke aanduiding voor inhoud 2">
            <a:extLst>
              <a:ext uri="{FF2B5EF4-FFF2-40B4-BE49-F238E27FC236}">
                <a16:creationId xmlns:a16="http://schemas.microsoft.com/office/drawing/2014/main" id="{0C014876-43B6-DC75-41F4-60ADB94E653B}"/>
              </a:ext>
            </a:extLst>
          </p:cNvPr>
          <p:cNvSpPr>
            <a:spLocks noGrp="1"/>
          </p:cNvSpPr>
          <p:nvPr>
            <p:ph idx="1"/>
          </p:nvPr>
        </p:nvSpPr>
        <p:spPr>
          <a:xfrm>
            <a:off x="6613864" y="1773935"/>
            <a:ext cx="4870998" cy="4535423"/>
          </a:xfrm>
        </p:spPr>
        <p:txBody>
          <a:bodyPr>
            <a:normAutofit/>
          </a:bodyPr>
          <a:lstStyle/>
          <a:p>
            <a:r>
              <a:rPr lang="nl-BE" sz="1800" b="1"/>
              <a:t>Catherine</a:t>
            </a:r>
            <a:r>
              <a:rPr lang="nl-BE" sz="1800"/>
              <a:t> is mijn beste vriendin en we hebben elkaar leren kennen in het middelbaar. Samen hebben we hier zeer leuke tijdens beleeft en af en toe staken we kattenkwaad uit.</a:t>
            </a:r>
          </a:p>
        </p:txBody>
      </p:sp>
    </p:spTree>
    <p:extLst>
      <p:ext uri="{BB962C8B-B14F-4D97-AF65-F5344CB8AC3E}">
        <p14:creationId xmlns:p14="http://schemas.microsoft.com/office/powerpoint/2010/main" val="260500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DA63A5E4-19F8-B272-83C0-F5EB3941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0BCA57-3127-4914-F863-6DB165F63E4D}"/>
              </a:ext>
            </a:extLst>
          </p:cNvPr>
          <p:cNvSpPr>
            <a:spLocks noGrp="1"/>
          </p:cNvSpPr>
          <p:nvPr>
            <p:ph type="title"/>
          </p:nvPr>
        </p:nvSpPr>
        <p:spPr>
          <a:xfrm>
            <a:off x="612646" y="548641"/>
            <a:ext cx="10872216" cy="1030778"/>
          </a:xfrm>
        </p:spPr>
        <p:txBody>
          <a:bodyPr anchor="t">
            <a:normAutofit/>
          </a:bodyPr>
          <a:lstStyle/>
          <a:p>
            <a:r>
              <a:rPr lang="nl-BE"/>
              <a:t>D</a:t>
            </a:r>
          </a:p>
        </p:txBody>
      </p:sp>
      <p:pic>
        <p:nvPicPr>
          <p:cNvPr id="1028" name="Picture 4" descr="Top 5 frisdranken die de minste calorieën bevatten | Happy in Shape">
            <a:extLst>
              <a:ext uri="{FF2B5EF4-FFF2-40B4-BE49-F238E27FC236}">
                <a16:creationId xmlns:a16="http://schemas.microsoft.com/office/drawing/2014/main" id="{46803C99-EA11-E0AA-BC58-284DD3EEE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46" r="34900" b="3"/>
          <a:stretch>
            <a:fillRect/>
          </a:stretch>
        </p:blipFill>
        <p:spPr bwMode="auto">
          <a:xfrm>
            <a:off x="731520" y="1782339"/>
            <a:ext cx="2194149" cy="22311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PRO - Danone | Ervaringen en vergelijk met andere producten">
            <a:extLst>
              <a:ext uri="{FF2B5EF4-FFF2-40B4-BE49-F238E27FC236}">
                <a16:creationId xmlns:a16="http://schemas.microsoft.com/office/drawing/2014/main" id="{D1BEFE0C-2305-F145-5CA4-87C228ECF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62" r="13461" b="-2"/>
          <a:stretch>
            <a:fillRect/>
          </a:stretch>
        </p:blipFill>
        <p:spPr bwMode="auto">
          <a:xfrm>
            <a:off x="731520" y="4078222"/>
            <a:ext cx="2194560" cy="223113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40310BC-5348-AB6F-7B28-435355F2B1C6}"/>
              </a:ext>
            </a:extLst>
          </p:cNvPr>
          <p:cNvPicPr>
            <a:picLocks noChangeAspect="1"/>
          </p:cNvPicPr>
          <p:nvPr/>
        </p:nvPicPr>
        <p:blipFill>
          <a:blip r:embed="rId4"/>
          <a:srcRect l="6524" r="25256"/>
          <a:stretch>
            <a:fillRect/>
          </a:stretch>
        </p:blipFill>
        <p:spPr>
          <a:xfrm>
            <a:off x="2984572" y="1782339"/>
            <a:ext cx="3102140" cy="4527019"/>
          </a:xfrm>
          <a:prstGeom prst="rect">
            <a:avLst/>
          </a:prstGeom>
        </p:spPr>
      </p:pic>
      <p:sp>
        <p:nvSpPr>
          <p:cNvPr id="3" name="Tijdelijke aanduiding voor inhoud 2">
            <a:extLst>
              <a:ext uri="{FF2B5EF4-FFF2-40B4-BE49-F238E27FC236}">
                <a16:creationId xmlns:a16="http://schemas.microsoft.com/office/drawing/2014/main" id="{65A17DE3-9417-5D10-D2F6-DADF54CEE56B}"/>
              </a:ext>
            </a:extLst>
          </p:cNvPr>
          <p:cNvSpPr>
            <a:spLocks noGrp="1"/>
          </p:cNvSpPr>
          <p:nvPr>
            <p:ph idx="1"/>
          </p:nvPr>
        </p:nvSpPr>
        <p:spPr>
          <a:xfrm>
            <a:off x="6613864" y="1773935"/>
            <a:ext cx="4870998" cy="4535423"/>
          </a:xfrm>
        </p:spPr>
        <p:txBody>
          <a:bodyPr>
            <a:normAutofit/>
          </a:bodyPr>
          <a:lstStyle/>
          <a:p>
            <a:r>
              <a:rPr lang="nl-BE" sz="1800" b="1"/>
              <a:t>Drinken</a:t>
            </a:r>
            <a:r>
              <a:rPr lang="nl-BE" sz="1800"/>
              <a:t> doe is super graag, ik heb vaak dorst door veel te sporten. Maar het hoeft niet altijd water of sportdrank te zijn. Af en toe een biertje of wijntje in de vrije tijd is altijd welkom.</a:t>
            </a:r>
          </a:p>
        </p:txBody>
      </p:sp>
    </p:spTree>
    <p:extLst>
      <p:ext uri="{BB962C8B-B14F-4D97-AF65-F5344CB8AC3E}">
        <p14:creationId xmlns:p14="http://schemas.microsoft.com/office/powerpoint/2010/main" val="761452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1" name="Rectangle 2058">
            <a:extLst>
              <a:ext uri="{FF2B5EF4-FFF2-40B4-BE49-F238E27FC236}">
                <a16:creationId xmlns:a16="http://schemas.microsoft.com/office/drawing/2014/main" id="{B48C9DD2-989F-8CA3-3946-7AA643BD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F01258-3917-BAA5-59E8-2A8D54186034}"/>
              </a:ext>
            </a:extLst>
          </p:cNvPr>
          <p:cNvSpPr>
            <a:spLocks noGrp="1"/>
          </p:cNvSpPr>
          <p:nvPr>
            <p:ph type="title"/>
          </p:nvPr>
        </p:nvSpPr>
        <p:spPr>
          <a:xfrm>
            <a:off x="612648" y="603504"/>
            <a:ext cx="4590288" cy="1527048"/>
          </a:xfrm>
        </p:spPr>
        <p:txBody>
          <a:bodyPr anchor="b">
            <a:normAutofit/>
          </a:bodyPr>
          <a:lstStyle/>
          <a:p>
            <a:r>
              <a:rPr lang="nl-BE"/>
              <a:t>E </a:t>
            </a:r>
          </a:p>
        </p:txBody>
      </p:sp>
      <p:sp>
        <p:nvSpPr>
          <p:cNvPr id="3" name="Tijdelijke aanduiding voor inhoud 2">
            <a:extLst>
              <a:ext uri="{FF2B5EF4-FFF2-40B4-BE49-F238E27FC236}">
                <a16:creationId xmlns:a16="http://schemas.microsoft.com/office/drawing/2014/main" id="{3C756B33-C061-96C4-FB1F-D92F0ABBBA78}"/>
              </a:ext>
            </a:extLst>
          </p:cNvPr>
          <p:cNvSpPr>
            <a:spLocks noGrp="1"/>
          </p:cNvSpPr>
          <p:nvPr>
            <p:ph idx="1"/>
          </p:nvPr>
        </p:nvSpPr>
        <p:spPr>
          <a:xfrm>
            <a:off x="612648" y="2212848"/>
            <a:ext cx="4590288" cy="4096512"/>
          </a:xfrm>
        </p:spPr>
        <p:txBody>
          <a:bodyPr>
            <a:normAutofit/>
          </a:bodyPr>
          <a:lstStyle/>
          <a:p>
            <a:r>
              <a:rPr lang="nl-BE" sz="1800" b="1"/>
              <a:t>Eten</a:t>
            </a:r>
            <a:r>
              <a:rPr lang="nl-BE" sz="1800"/>
              <a:t> is uiteraard na drinken ook super belangrijk. Ik eet graag en ben een grote snoeper. Ik probeer wel een gebalanceerd dieet toe te passen.</a:t>
            </a:r>
          </a:p>
        </p:txBody>
      </p:sp>
      <p:pic>
        <p:nvPicPr>
          <p:cNvPr id="2054" name="Picture 6" descr="Waardebon Mr Snoep | Actieprijs € 13,50 (-32%) - Tripper.be">
            <a:extLst>
              <a:ext uri="{FF2B5EF4-FFF2-40B4-BE49-F238E27FC236}">
                <a16:creationId xmlns:a16="http://schemas.microsoft.com/office/drawing/2014/main" id="{25828E0A-F0E6-6279-F046-F635B2A96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02"/>
          <a:stretch>
            <a:fillRect/>
          </a:stretch>
        </p:blipFill>
        <p:spPr bwMode="auto">
          <a:xfrm>
            <a:off x="6092952" y="10"/>
            <a:ext cx="6092183" cy="43129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balanceerd Dieet. Gezond Voedsel Concept. Ingrediënten Voor Het Koken.  Royalty-Vrije Foto, Plaatjes, Beelden en Stock Fotografie. Image 96726697">
            <a:extLst>
              <a:ext uri="{FF2B5EF4-FFF2-40B4-BE49-F238E27FC236}">
                <a16:creationId xmlns:a16="http://schemas.microsoft.com/office/drawing/2014/main" id="{7A0828E0-4340-CA3E-CBC0-13D98AB4E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8" r="5265" b="4"/>
          <a:stretch>
            <a:fillRect/>
          </a:stretch>
        </p:blipFill>
        <p:spPr bwMode="auto">
          <a:xfrm>
            <a:off x="6096001" y="4368684"/>
            <a:ext cx="3021606" cy="2489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e je een Gebalanceerd Dieet Volgt als Actieve Sporter">
            <a:extLst>
              <a:ext uri="{FF2B5EF4-FFF2-40B4-BE49-F238E27FC236}">
                <a16:creationId xmlns:a16="http://schemas.microsoft.com/office/drawing/2014/main" id="{A4AF0466-18B3-7459-1B0A-5AAA38291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9" r="17471" b="-1"/>
          <a:stretch>
            <a:fillRect/>
          </a:stretch>
        </p:blipFill>
        <p:spPr bwMode="auto">
          <a:xfrm>
            <a:off x="9174206" y="4368684"/>
            <a:ext cx="3017794" cy="248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593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0617B06-44B8-4627-86D2-CB786FC07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90D020-2C4E-2C6A-63CA-B17254F2E45E}"/>
              </a:ext>
            </a:extLst>
          </p:cNvPr>
          <p:cNvSpPr>
            <a:spLocks noGrp="1"/>
          </p:cNvSpPr>
          <p:nvPr>
            <p:ph type="title"/>
          </p:nvPr>
        </p:nvSpPr>
        <p:spPr>
          <a:xfrm>
            <a:off x="5996108" y="603504"/>
            <a:ext cx="5497561" cy="1522391"/>
          </a:xfrm>
        </p:spPr>
        <p:txBody>
          <a:bodyPr anchor="b">
            <a:normAutofit/>
          </a:bodyPr>
          <a:lstStyle/>
          <a:p>
            <a:r>
              <a:rPr lang="nl-BE"/>
              <a:t>F </a:t>
            </a:r>
          </a:p>
        </p:txBody>
      </p:sp>
      <p:pic>
        <p:nvPicPr>
          <p:cNvPr id="5" name="Picture 4" descr="Raceauto die op de rails staat geparkeerd">
            <a:extLst>
              <a:ext uri="{FF2B5EF4-FFF2-40B4-BE49-F238E27FC236}">
                <a16:creationId xmlns:a16="http://schemas.microsoft.com/office/drawing/2014/main" id="{3E43BCA4-DDDB-3FF1-6272-3DE8B379FAAE}"/>
              </a:ext>
            </a:extLst>
          </p:cNvPr>
          <p:cNvPicPr>
            <a:picLocks noChangeAspect="1"/>
          </p:cNvPicPr>
          <p:nvPr/>
        </p:nvPicPr>
        <p:blipFill>
          <a:blip r:embed="rId2"/>
          <a:srcRect t="2745" r="-2" b="-2"/>
          <a:stretch>
            <a:fillRect/>
          </a:stretch>
        </p:blipFill>
        <p:spPr>
          <a:xfrm>
            <a:off x="20" y="10"/>
            <a:ext cx="5111685" cy="3405374"/>
          </a:xfrm>
          <a:prstGeom prst="rect">
            <a:avLst/>
          </a:prstGeom>
        </p:spPr>
      </p:pic>
      <p:pic>
        <p:nvPicPr>
          <p:cNvPr id="3074" name="Picture 2" descr="Sebastian Vettel - A four time champion in photos">
            <a:extLst>
              <a:ext uri="{FF2B5EF4-FFF2-40B4-BE49-F238E27FC236}">
                <a16:creationId xmlns:a16="http://schemas.microsoft.com/office/drawing/2014/main" id="{59837D6F-07A5-D5B1-2A19-934E8C776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83" r="15334" b="-1"/>
          <a:stretch>
            <a:fillRect/>
          </a:stretch>
        </p:blipFill>
        <p:spPr bwMode="auto">
          <a:xfrm>
            <a:off x="1" y="3455000"/>
            <a:ext cx="5111706" cy="3403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930FD36-D0E2-5949-4FD2-1553008B03A1}"/>
              </a:ext>
            </a:extLst>
          </p:cNvPr>
          <p:cNvSpPr>
            <a:spLocks noGrp="1"/>
          </p:cNvSpPr>
          <p:nvPr>
            <p:ph idx="1"/>
          </p:nvPr>
        </p:nvSpPr>
        <p:spPr>
          <a:xfrm>
            <a:off x="5996108" y="2212848"/>
            <a:ext cx="5497561" cy="4096512"/>
          </a:xfrm>
        </p:spPr>
        <p:txBody>
          <a:bodyPr>
            <a:normAutofit/>
          </a:bodyPr>
          <a:lstStyle/>
          <a:p>
            <a:r>
              <a:rPr lang="nl-BE" sz="1800" b="1"/>
              <a:t>Formule 1</a:t>
            </a:r>
            <a:r>
              <a:rPr lang="nl-BE" sz="1800"/>
              <a:t>, dit is de top van de berg binnen in de motorsport. Deze sport volg ik graag, vroeger meer als nu. Maar ik pik hier en daar zeker een race mee.</a:t>
            </a:r>
          </a:p>
        </p:txBody>
      </p:sp>
    </p:spTree>
    <p:extLst>
      <p:ext uri="{BB962C8B-B14F-4D97-AF65-F5344CB8AC3E}">
        <p14:creationId xmlns:p14="http://schemas.microsoft.com/office/powerpoint/2010/main" val="568884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80617B06-44B8-4627-86D2-CB786FC07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C8E5E58-2E01-8554-AF65-9800F45DB76C}"/>
              </a:ext>
            </a:extLst>
          </p:cNvPr>
          <p:cNvSpPr>
            <a:spLocks noGrp="1"/>
          </p:cNvSpPr>
          <p:nvPr>
            <p:ph type="title"/>
          </p:nvPr>
        </p:nvSpPr>
        <p:spPr>
          <a:xfrm>
            <a:off x="5996108" y="603504"/>
            <a:ext cx="5497561" cy="1522391"/>
          </a:xfrm>
        </p:spPr>
        <p:txBody>
          <a:bodyPr anchor="b">
            <a:normAutofit/>
          </a:bodyPr>
          <a:lstStyle/>
          <a:p>
            <a:r>
              <a:rPr lang="nl-BE"/>
              <a:t>G </a:t>
            </a:r>
          </a:p>
        </p:txBody>
      </p:sp>
      <p:pic>
        <p:nvPicPr>
          <p:cNvPr id="4098" name="Picture 2" descr="Downsyndroom - trisomie 21 - Baren &amp; zo">
            <a:extLst>
              <a:ext uri="{FF2B5EF4-FFF2-40B4-BE49-F238E27FC236}">
                <a16:creationId xmlns:a16="http://schemas.microsoft.com/office/drawing/2014/main" id="{D3B1B500-EE39-22E3-77C9-035971182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691"/>
          <a:stretch>
            <a:fillRect/>
          </a:stretch>
        </p:blipFill>
        <p:spPr bwMode="auto">
          <a:xfrm>
            <a:off x="20" y="10"/>
            <a:ext cx="5111685" cy="34053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en volleybal in een lege gymzaal">
            <a:extLst>
              <a:ext uri="{FF2B5EF4-FFF2-40B4-BE49-F238E27FC236}">
                <a16:creationId xmlns:a16="http://schemas.microsoft.com/office/drawing/2014/main" id="{4618DE45-0E3E-7784-C3CA-811C2FAF8952}"/>
              </a:ext>
            </a:extLst>
          </p:cNvPr>
          <p:cNvPicPr>
            <a:picLocks noChangeAspect="1"/>
          </p:cNvPicPr>
          <p:nvPr/>
        </p:nvPicPr>
        <p:blipFill>
          <a:blip r:embed="rId3"/>
          <a:srcRect l="109" r="-2" b="-2"/>
          <a:stretch>
            <a:fillRect/>
          </a:stretch>
        </p:blipFill>
        <p:spPr>
          <a:xfrm>
            <a:off x="1" y="3455000"/>
            <a:ext cx="5111706" cy="3403000"/>
          </a:xfrm>
          <a:prstGeom prst="rect">
            <a:avLst/>
          </a:prstGeom>
        </p:spPr>
      </p:pic>
      <p:sp>
        <p:nvSpPr>
          <p:cNvPr id="3" name="Tijdelijke aanduiding voor inhoud 2">
            <a:extLst>
              <a:ext uri="{FF2B5EF4-FFF2-40B4-BE49-F238E27FC236}">
                <a16:creationId xmlns:a16="http://schemas.microsoft.com/office/drawing/2014/main" id="{213EC06B-8436-7F86-2B02-9CCBD864F499}"/>
              </a:ext>
            </a:extLst>
          </p:cNvPr>
          <p:cNvSpPr>
            <a:spLocks noGrp="1"/>
          </p:cNvSpPr>
          <p:nvPr>
            <p:ph idx="1"/>
          </p:nvPr>
        </p:nvSpPr>
        <p:spPr>
          <a:xfrm>
            <a:off x="5996108" y="2212848"/>
            <a:ext cx="5497561" cy="4096512"/>
          </a:xfrm>
        </p:spPr>
        <p:txBody>
          <a:bodyPr>
            <a:normAutofit/>
          </a:bodyPr>
          <a:lstStyle/>
          <a:p>
            <a:r>
              <a:rPr lang="nl-BE" sz="1800" b="1"/>
              <a:t>G-sport</a:t>
            </a:r>
            <a:r>
              <a:rPr lang="nl-BE" sz="1800"/>
              <a:t>, binnen de G-sport heb ik zelf al volleybal training gegeven. Dit is echt top om te doen en te ervaren.</a:t>
            </a:r>
          </a:p>
        </p:txBody>
      </p:sp>
    </p:spTree>
    <p:extLst>
      <p:ext uri="{BB962C8B-B14F-4D97-AF65-F5344CB8AC3E}">
        <p14:creationId xmlns:p14="http://schemas.microsoft.com/office/powerpoint/2010/main" val="216614116"/>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VanillaVTI</vt:lpstr>
      <vt:lpstr>Alfabet kennismaking</vt:lpstr>
      <vt:lpstr>A</vt:lpstr>
      <vt:lpstr>B</vt:lpstr>
      <vt:lpstr>C</vt:lpstr>
      <vt:lpstr>D</vt:lpstr>
      <vt:lpstr>E </vt:lpstr>
      <vt:lpstr>F </vt:lpstr>
      <vt:lpst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 Le Moine</dc:creator>
  <cp:revision>1</cp:revision>
  <dcterms:created xsi:type="dcterms:W3CDTF">2025-05-20T10:41:06Z</dcterms:created>
  <dcterms:modified xsi:type="dcterms:W3CDTF">2025-06-11T10:32:07Z</dcterms:modified>
</cp:coreProperties>
</file>